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E694150-6EEE-4823-ABCF-CD92B74D1B8B}">
          <p14:sldIdLst>
            <p14:sldId id="256"/>
          </p14:sldIdLst>
        </p14:section>
        <p14:section name="Untitled Section" id="{C6BA7A93-0069-4087-A7A9-119E386EAC01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54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75" d="100"/>
          <a:sy n="75" d="100"/>
        </p:scale>
        <p:origin x="248" y="-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1A3DD1-DDAC-4E51-919B-61F40E2439C3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F2F17C4-0C7E-438F-B4E8-EF3785BC225D}">
      <dgm:prSet phldrT="[Text]"/>
      <dgm:spPr>
        <a:scene3d>
          <a:camera prst="orthographicFront"/>
          <a:lightRig rig="threePt" dir="t"/>
        </a:scene3d>
        <a:sp3d>
          <a:bevelT prst="convex"/>
        </a:sp3d>
      </dgm:spPr>
      <dgm:t>
        <a:bodyPr/>
        <a:lstStyle/>
        <a:p>
          <a:r>
            <a:rPr lang="en-US" dirty="0"/>
            <a:t>Mass</a:t>
          </a:r>
          <a:endParaRPr lang="en-IN" dirty="0"/>
        </a:p>
      </dgm:t>
    </dgm:pt>
    <dgm:pt modelId="{11926305-5EB6-45E8-90FE-F15FF4C5D854}" type="parTrans" cxnId="{3F7621D2-DC02-4481-B156-69ECC0AE3755}">
      <dgm:prSet/>
      <dgm:spPr/>
      <dgm:t>
        <a:bodyPr/>
        <a:lstStyle/>
        <a:p>
          <a:endParaRPr lang="en-IN"/>
        </a:p>
      </dgm:t>
    </dgm:pt>
    <dgm:pt modelId="{B571D510-2E88-46C9-A3DB-6EEE458178F9}" type="sibTrans" cxnId="{3F7621D2-DC02-4481-B156-69ECC0AE3755}">
      <dgm:prSet/>
      <dgm:spPr/>
      <dgm:t>
        <a:bodyPr/>
        <a:lstStyle/>
        <a:p>
          <a:endParaRPr lang="en-IN"/>
        </a:p>
      </dgm:t>
    </dgm:pt>
    <dgm:pt modelId="{4CEB580D-AE6C-4BFE-B6CA-795D02902ABC}">
      <dgm:prSet phldrT="[Text]"/>
      <dgm:spPr>
        <a:scene3d>
          <a:camera prst="orthographicFront"/>
          <a:lightRig rig="threePt" dir="t"/>
        </a:scene3d>
        <a:sp3d>
          <a:bevelT prst="convex"/>
        </a:sp3d>
      </dgm:spPr>
      <dgm:t>
        <a:bodyPr/>
        <a:lstStyle/>
        <a:p>
          <a:r>
            <a:rPr lang="en-US" dirty="0"/>
            <a:t>Length</a:t>
          </a:r>
          <a:endParaRPr lang="en-IN" dirty="0"/>
        </a:p>
      </dgm:t>
    </dgm:pt>
    <dgm:pt modelId="{F188F983-D10C-4617-9E4B-1360A5420A2C}" type="parTrans" cxnId="{CA464C80-BB88-44A2-8E44-674CD44BD4A3}">
      <dgm:prSet/>
      <dgm:spPr/>
      <dgm:t>
        <a:bodyPr/>
        <a:lstStyle/>
        <a:p>
          <a:endParaRPr lang="en-IN"/>
        </a:p>
      </dgm:t>
    </dgm:pt>
    <dgm:pt modelId="{C1CF3EDB-6F0E-432D-8638-225EFD437646}" type="sibTrans" cxnId="{CA464C80-BB88-44A2-8E44-674CD44BD4A3}">
      <dgm:prSet/>
      <dgm:spPr/>
      <dgm:t>
        <a:bodyPr/>
        <a:lstStyle/>
        <a:p>
          <a:endParaRPr lang="en-IN"/>
        </a:p>
      </dgm:t>
    </dgm:pt>
    <dgm:pt modelId="{84A8FD97-4A0B-4546-9F34-6F12DFBFCAFF}">
      <dgm:prSet phldrT="[Text]"/>
      <dgm:spPr>
        <a:scene3d>
          <a:camera prst="orthographicFront"/>
          <a:lightRig rig="threePt" dir="t"/>
        </a:scene3d>
        <a:sp3d>
          <a:bevelT prst="convex"/>
        </a:sp3d>
      </dgm:spPr>
      <dgm:t>
        <a:bodyPr/>
        <a:lstStyle/>
        <a:p>
          <a:r>
            <a:rPr lang="en-US" dirty="0"/>
            <a:t>Time</a:t>
          </a:r>
          <a:endParaRPr lang="en-IN" dirty="0"/>
        </a:p>
      </dgm:t>
    </dgm:pt>
    <dgm:pt modelId="{96B56DFF-4E05-47B9-AAB8-21C8523FAF5F}" type="parTrans" cxnId="{47982C16-26E9-49A0-A7B7-44EF20D2E3F3}">
      <dgm:prSet/>
      <dgm:spPr/>
      <dgm:t>
        <a:bodyPr/>
        <a:lstStyle/>
        <a:p>
          <a:endParaRPr lang="en-IN"/>
        </a:p>
      </dgm:t>
    </dgm:pt>
    <dgm:pt modelId="{1B4B27E3-0B1A-41A4-9713-6F73630E2128}" type="sibTrans" cxnId="{47982C16-26E9-49A0-A7B7-44EF20D2E3F3}">
      <dgm:prSet/>
      <dgm:spPr/>
      <dgm:t>
        <a:bodyPr/>
        <a:lstStyle/>
        <a:p>
          <a:endParaRPr lang="en-IN"/>
        </a:p>
      </dgm:t>
    </dgm:pt>
    <dgm:pt modelId="{DAC41973-8BD0-4BEC-9BEB-9186D2AD0CD5}">
      <dgm:prSet phldrT="[Text]"/>
      <dgm:spPr>
        <a:scene3d>
          <a:camera prst="orthographicFront"/>
          <a:lightRig rig="threePt" dir="t"/>
        </a:scene3d>
        <a:sp3d>
          <a:bevelT prst="convex"/>
        </a:sp3d>
      </dgm:spPr>
      <dgm:t>
        <a:bodyPr/>
        <a:lstStyle/>
        <a:p>
          <a:r>
            <a:rPr lang="en-US" dirty="0"/>
            <a:t>Currency</a:t>
          </a:r>
          <a:endParaRPr lang="en-IN" dirty="0"/>
        </a:p>
      </dgm:t>
    </dgm:pt>
    <dgm:pt modelId="{12383DAE-5DCC-4610-B05F-5C5C4C365FE7}" type="sibTrans" cxnId="{E9883E13-0E8D-474A-9847-452A65870193}">
      <dgm:prSet/>
      <dgm:spPr/>
      <dgm:t>
        <a:bodyPr/>
        <a:lstStyle/>
        <a:p>
          <a:endParaRPr lang="en-IN"/>
        </a:p>
      </dgm:t>
    </dgm:pt>
    <dgm:pt modelId="{D1956620-C9B5-4509-940B-01DDED36BE09}" type="parTrans" cxnId="{E9883E13-0E8D-474A-9847-452A65870193}">
      <dgm:prSet/>
      <dgm:spPr/>
      <dgm:t>
        <a:bodyPr/>
        <a:lstStyle/>
        <a:p>
          <a:endParaRPr lang="en-IN"/>
        </a:p>
      </dgm:t>
    </dgm:pt>
    <dgm:pt modelId="{0496F902-75F0-44DF-9D13-E576F81F65CD}">
      <dgm:prSet phldrT="[Text]" custT="1"/>
      <dgm:spPr>
        <a:scene3d>
          <a:camera prst="orthographicFront"/>
          <a:lightRig rig="threePt" dir="t"/>
        </a:scene3d>
        <a:sp3d>
          <a:bevelT prst="convex"/>
        </a:sp3d>
      </dgm:spPr>
      <dgm:t>
        <a:bodyPr/>
        <a:lstStyle/>
        <a:p>
          <a:r>
            <a:rPr lang="en-US" sz="3200" dirty="0"/>
            <a:t>Temperature</a:t>
          </a:r>
          <a:endParaRPr lang="en-IN" sz="3400" dirty="0"/>
        </a:p>
      </dgm:t>
    </dgm:pt>
    <dgm:pt modelId="{DBB81633-4CC9-4F87-9376-2E8FCE861DD9}" type="sibTrans" cxnId="{5151A236-98BD-4610-ADFA-947B129F433E}">
      <dgm:prSet/>
      <dgm:spPr/>
      <dgm:t>
        <a:bodyPr/>
        <a:lstStyle/>
        <a:p>
          <a:endParaRPr lang="en-IN"/>
        </a:p>
      </dgm:t>
    </dgm:pt>
    <dgm:pt modelId="{90FEB582-1E49-459C-A160-84D41EBB849E}" type="parTrans" cxnId="{5151A236-98BD-4610-ADFA-947B129F433E}">
      <dgm:prSet/>
      <dgm:spPr/>
      <dgm:t>
        <a:bodyPr/>
        <a:lstStyle/>
        <a:p>
          <a:endParaRPr lang="en-IN"/>
        </a:p>
      </dgm:t>
    </dgm:pt>
    <dgm:pt modelId="{2C240314-66F1-43BE-895F-48F576FC73CD}">
      <dgm:prSet phldrT="[Text]" custT="1"/>
      <dgm:spPr>
        <a:scene3d>
          <a:camera prst="orthographicFront"/>
          <a:lightRig rig="threePt" dir="t"/>
        </a:scene3d>
        <a:sp3d>
          <a:bevelT w="139700" prst="cross"/>
        </a:sp3d>
      </dgm:spPr>
      <dgm:t>
        <a:bodyPr/>
        <a:lstStyle/>
        <a:p>
          <a:r>
            <a:rPr lang="en-US" sz="4400" b="1" u="sng" dirty="0">
              <a:solidFill>
                <a:srgbClr val="002060"/>
              </a:solidFill>
              <a:effectLst/>
            </a:rPr>
            <a:t>UNIT CONVERTER</a:t>
          </a:r>
          <a:endParaRPr lang="en-IN" sz="3400" b="1" u="sng" dirty="0">
            <a:solidFill>
              <a:srgbClr val="002060"/>
            </a:solidFill>
            <a:effectLst/>
          </a:endParaRPr>
        </a:p>
      </dgm:t>
    </dgm:pt>
    <dgm:pt modelId="{07E58745-C701-4501-B250-47485826AC63}" type="parTrans" cxnId="{F7DDD44B-77C2-4C21-8A48-8CED4A3A6F60}">
      <dgm:prSet/>
      <dgm:spPr/>
      <dgm:t>
        <a:bodyPr/>
        <a:lstStyle/>
        <a:p>
          <a:endParaRPr lang="en-IN"/>
        </a:p>
      </dgm:t>
    </dgm:pt>
    <dgm:pt modelId="{84F0B78F-2E24-4E11-B700-B2BA4991A540}" type="sibTrans" cxnId="{F7DDD44B-77C2-4C21-8A48-8CED4A3A6F60}">
      <dgm:prSet/>
      <dgm:spPr/>
      <dgm:t>
        <a:bodyPr/>
        <a:lstStyle/>
        <a:p>
          <a:endParaRPr lang="en-IN"/>
        </a:p>
      </dgm:t>
    </dgm:pt>
    <dgm:pt modelId="{15D45C4E-BB9C-46C5-A499-C8EC0E62AA48}" type="pres">
      <dgm:prSet presAssocID="{681A3DD1-DDAC-4E51-919B-61F40E2439C3}" presName="compositeShape" presStyleCnt="0">
        <dgm:presLayoutVars>
          <dgm:dir/>
          <dgm:resizeHandles/>
        </dgm:presLayoutVars>
      </dgm:prSet>
      <dgm:spPr/>
    </dgm:pt>
    <dgm:pt modelId="{2F4567A8-6686-46C7-A3BD-66D3BE8DC123}" type="pres">
      <dgm:prSet presAssocID="{681A3DD1-DDAC-4E51-919B-61F40E2439C3}" presName="pyramid" presStyleLbl="node1" presStyleIdx="0" presStyleCnt="1" custLinFactNeighborX="296"/>
      <dgm:spPr>
        <a:effectLst>
          <a:glow rad="228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w="152400" h="50800" prst="softRound"/>
        </a:sp3d>
      </dgm:spPr>
    </dgm:pt>
    <dgm:pt modelId="{E7298E86-5277-44BC-8534-7821ED07B0B9}" type="pres">
      <dgm:prSet presAssocID="{681A3DD1-DDAC-4E51-919B-61F40E2439C3}" presName="theList" presStyleCnt="0"/>
      <dgm:spPr/>
    </dgm:pt>
    <dgm:pt modelId="{1D584CA9-01FE-42DA-810E-1C6FF4699E97}" type="pres">
      <dgm:prSet presAssocID="{0496F902-75F0-44DF-9D13-E576F81F65CD}" presName="aNode" presStyleLbl="fgAcc1" presStyleIdx="0" presStyleCnt="6" custLinFactY="77737" custLinFactNeighborX="-7719" custLinFactNeighborY="100000">
        <dgm:presLayoutVars>
          <dgm:bulletEnabled val="1"/>
        </dgm:presLayoutVars>
      </dgm:prSet>
      <dgm:spPr/>
    </dgm:pt>
    <dgm:pt modelId="{3221CC67-CB71-4DCD-8477-2116B7E0A1FC}" type="pres">
      <dgm:prSet presAssocID="{0496F902-75F0-44DF-9D13-E576F81F65CD}" presName="aSpace" presStyleCnt="0"/>
      <dgm:spPr/>
    </dgm:pt>
    <dgm:pt modelId="{7FE2E305-05F0-491B-AD1B-23B9973057CF}" type="pres">
      <dgm:prSet presAssocID="{DAC41973-8BD0-4BEC-9BEB-9186D2AD0CD5}" presName="aNode" presStyleLbl="fgAcc1" presStyleIdx="1" presStyleCnt="6" custLinFactY="98970" custLinFactNeighborX="6032" custLinFactNeighborY="100000">
        <dgm:presLayoutVars>
          <dgm:bulletEnabled val="1"/>
        </dgm:presLayoutVars>
      </dgm:prSet>
      <dgm:spPr/>
    </dgm:pt>
    <dgm:pt modelId="{F72C10F5-ADB1-4261-B33B-D5F90FBFBE5C}" type="pres">
      <dgm:prSet presAssocID="{DAC41973-8BD0-4BEC-9BEB-9186D2AD0CD5}" presName="aSpace" presStyleCnt="0"/>
      <dgm:spPr/>
    </dgm:pt>
    <dgm:pt modelId="{3C2B9481-AFC6-4079-A4A7-750E0E9756CF}" type="pres">
      <dgm:prSet presAssocID="{CF2F17C4-0C7E-438F-B4E8-EF3785BC225D}" presName="aNode" presStyleLbl="fgAcc1" presStyleIdx="2" presStyleCnt="6" custLinFactY="109792" custLinFactNeighborX="23134" custLinFactNeighborY="200000">
        <dgm:presLayoutVars>
          <dgm:bulletEnabled val="1"/>
        </dgm:presLayoutVars>
      </dgm:prSet>
      <dgm:spPr/>
    </dgm:pt>
    <dgm:pt modelId="{36DF6EF8-3683-4E01-A329-5CC2C50D0710}" type="pres">
      <dgm:prSet presAssocID="{CF2F17C4-0C7E-438F-B4E8-EF3785BC225D}" presName="aSpace" presStyleCnt="0"/>
      <dgm:spPr/>
    </dgm:pt>
    <dgm:pt modelId="{B8341916-360F-49E2-9EF2-CDCF764A1CE0}" type="pres">
      <dgm:prSet presAssocID="{4CEB580D-AE6C-4BFE-B6CA-795D02902ABC}" presName="aNode" presStyleLbl="fgAcc1" presStyleIdx="3" presStyleCnt="6" custLinFactY="127607" custLinFactNeighborX="37003" custLinFactNeighborY="200000">
        <dgm:presLayoutVars>
          <dgm:bulletEnabled val="1"/>
        </dgm:presLayoutVars>
      </dgm:prSet>
      <dgm:spPr/>
    </dgm:pt>
    <dgm:pt modelId="{F5339A11-F58E-4F02-A6E5-C61338F74E87}" type="pres">
      <dgm:prSet presAssocID="{4CEB580D-AE6C-4BFE-B6CA-795D02902ABC}" presName="aSpace" presStyleCnt="0"/>
      <dgm:spPr/>
    </dgm:pt>
    <dgm:pt modelId="{DBE6D2E3-EE80-4EE8-B880-49880A53029C}" type="pres">
      <dgm:prSet presAssocID="{84A8FD97-4A0B-4546-9F34-6F12DFBFCAFF}" presName="aNode" presStyleLbl="fgAcc1" presStyleIdx="4" presStyleCnt="6" custScaleX="95654" custScaleY="100993" custLinFactY="151098" custLinFactNeighborX="51260" custLinFactNeighborY="200000">
        <dgm:presLayoutVars>
          <dgm:bulletEnabled val="1"/>
        </dgm:presLayoutVars>
      </dgm:prSet>
      <dgm:spPr/>
    </dgm:pt>
    <dgm:pt modelId="{3C9A4555-C037-48C0-A4E0-BE1A1FC42E0D}" type="pres">
      <dgm:prSet presAssocID="{84A8FD97-4A0B-4546-9F34-6F12DFBFCAFF}" presName="aSpace" presStyleCnt="0"/>
      <dgm:spPr/>
    </dgm:pt>
    <dgm:pt modelId="{0A3BBC80-A2BD-47C3-8BB0-77A9A6D9EBC5}" type="pres">
      <dgm:prSet presAssocID="{2C240314-66F1-43BE-895F-48F576FC73CD}" presName="aNode" presStyleLbl="fgAcc1" presStyleIdx="5" presStyleCnt="6" custScaleX="119595" custScaleY="117748" custLinFactX="-8808" custLinFactY="-564698" custLinFactNeighborX="-100000" custLinFactNeighborY="-600000">
        <dgm:presLayoutVars>
          <dgm:bulletEnabled val="1"/>
        </dgm:presLayoutVars>
      </dgm:prSet>
      <dgm:spPr/>
    </dgm:pt>
    <dgm:pt modelId="{3F5DCFBE-F0DD-44DE-8992-008BC6BB6E25}" type="pres">
      <dgm:prSet presAssocID="{2C240314-66F1-43BE-895F-48F576FC73CD}" presName="aSpace" presStyleCnt="0"/>
      <dgm:spPr/>
    </dgm:pt>
  </dgm:ptLst>
  <dgm:cxnLst>
    <dgm:cxn modelId="{E9883E13-0E8D-474A-9847-452A65870193}" srcId="{681A3DD1-DDAC-4E51-919B-61F40E2439C3}" destId="{DAC41973-8BD0-4BEC-9BEB-9186D2AD0CD5}" srcOrd="1" destOrd="0" parTransId="{D1956620-C9B5-4509-940B-01DDED36BE09}" sibTransId="{12383DAE-5DCC-4610-B05F-5C5C4C365FE7}"/>
    <dgm:cxn modelId="{47982C16-26E9-49A0-A7B7-44EF20D2E3F3}" srcId="{681A3DD1-DDAC-4E51-919B-61F40E2439C3}" destId="{84A8FD97-4A0B-4546-9F34-6F12DFBFCAFF}" srcOrd="4" destOrd="0" parTransId="{96B56DFF-4E05-47B9-AAB8-21C8523FAF5F}" sibTransId="{1B4B27E3-0B1A-41A4-9713-6F73630E2128}"/>
    <dgm:cxn modelId="{6DD6BB28-C739-4280-A95F-0143B7F08566}" type="presOf" srcId="{4CEB580D-AE6C-4BFE-B6CA-795D02902ABC}" destId="{B8341916-360F-49E2-9EF2-CDCF764A1CE0}" srcOrd="0" destOrd="0" presId="urn:microsoft.com/office/officeart/2005/8/layout/pyramid2"/>
    <dgm:cxn modelId="{5151A236-98BD-4610-ADFA-947B129F433E}" srcId="{681A3DD1-DDAC-4E51-919B-61F40E2439C3}" destId="{0496F902-75F0-44DF-9D13-E576F81F65CD}" srcOrd="0" destOrd="0" parTransId="{90FEB582-1E49-459C-A160-84D41EBB849E}" sibTransId="{DBB81633-4CC9-4F87-9376-2E8FCE861DD9}"/>
    <dgm:cxn modelId="{F7DDD44B-77C2-4C21-8A48-8CED4A3A6F60}" srcId="{681A3DD1-DDAC-4E51-919B-61F40E2439C3}" destId="{2C240314-66F1-43BE-895F-48F576FC73CD}" srcOrd="5" destOrd="0" parTransId="{07E58745-C701-4501-B250-47485826AC63}" sibTransId="{84F0B78F-2E24-4E11-B700-B2BA4991A540}"/>
    <dgm:cxn modelId="{06511B7F-6987-4DD3-A6D1-E91D76DDC0F6}" type="presOf" srcId="{0496F902-75F0-44DF-9D13-E576F81F65CD}" destId="{1D584CA9-01FE-42DA-810E-1C6FF4699E97}" srcOrd="0" destOrd="0" presId="urn:microsoft.com/office/officeart/2005/8/layout/pyramid2"/>
    <dgm:cxn modelId="{CA464C80-BB88-44A2-8E44-674CD44BD4A3}" srcId="{681A3DD1-DDAC-4E51-919B-61F40E2439C3}" destId="{4CEB580D-AE6C-4BFE-B6CA-795D02902ABC}" srcOrd="3" destOrd="0" parTransId="{F188F983-D10C-4617-9E4B-1360A5420A2C}" sibTransId="{C1CF3EDB-6F0E-432D-8638-225EFD437646}"/>
    <dgm:cxn modelId="{D2413B84-7642-4139-8D19-68D53FE2F4B1}" type="presOf" srcId="{84A8FD97-4A0B-4546-9F34-6F12DFBFCAFF}" destId="{DBE6D2E3-EE80-4EE8-B880-49880A53029C}" srcOrd="0" destOrd="0" presId="urn:microsoft.com/office/officeart/2005/8/layout/pyramid2"/>
    <dgm:cxn modelId="{E81FD488-782A-4387-A726-CA778483322E}" type="presOf" srcId="{681A3DD1-DDAC-4E51-919B-61F40E2439C3}" destId="{15D45C4E-BB9C-46C5-A499-C8EC0E62AA48}" srcOrd="0" destOrd="0" presId="urn:microsoft.com/office/officeart/2005/8/layout/pyramid2"/>
    <dgm:cxn modelId="{4B32A7D0-0F74-4E58-A732-7292CA18EE4E}" type="presOf" srcId="{DAC41973-8BD0-4BEC-9BEB-9186D2AD0CD5}" destId="{7FE2E305-05F0-491B-AD1B-23B9973057CF}" srcOrd="0" destOrd="0" presId="urn:microsoft.com/office/officeart/2005/8/layout/pyramid2"/>
    <dgm:cxn modelId="{3F7621D2-DC02-4481-B156-69ECC0AE3755}" srcId="{681A3DD1-DDAC-4E51-919B-61F40E2439C3}" destId="{CF2F17C4-0C7E-438F-B4E8-EF3785BC225D}" srcOrd="2" destOrd="0" parTransId="{11926305-5EB6-45E8-90FE-F15FF4C5D854}" sibTransId="{B571D510-2E88-46C9-A3DB-6EEE458178F9}"/>
    <dgm:cxn modelId="{056B15E6-1AEF-4F22-B0B2-1A2C94962D56}" type="presOf" srcId="{CF2F17C4-0C7E-438F-B4E8-EF3785BC225D}" destId="{3C2B9481-AFC6-4079-A4A7-750E0E9756CF}" srcOrd="0" destOrd="0" presId="urn:microsoft.com/office/officeart/2005/8/layout/pyramid2"/>
    <dgm:cxn modelId="{ABD091EB-75CE-45A6-AB00-76D043FFF348}" type="presOf" srcId="{2C240314-66F1-43BE-895F-48F576FC73CD}" destId="{0A3BBC80-A2BD-47C3-8BB0-77A9A6D9EBC5}" srcOrd="0" destOrd="0" presId="urn:microsoft.com/office/officeart/2005/8/layout/pyramid2"/>
    <dgm:cxn modelId="{EA179476-5F1F-4C4F-87FC-6D5266B0112B}" type="presParOf" srcId="{15D45C4E-BB9C-46C5-A499-C8EC0E62AA48}" destId="{2F4567A8-6686-46C7-A3BD-66D3BE8DC123}" srcOrd="0" destOrd="0" presId="urn:microsoft.com/office/officeart/2005/8/layout/pyramid2"/>
    <dgm:cxn modelId="{0DB0F3D3-58F2-4DBF-AE97-8EEC5FBB57E1}" type="presParOf" srcId="{15D45C4E-BB9C-46C5-A499-C8EC0E62AA48}" destId="{E7298E86-5277-44BC-8534-7821ED07B0B9}" srcOrd="1" destOrd="0" presId="urn:microsoft.com/office/officeart/2005/8/layout/pyramid2"/>
    <dgm:cxn modelId="{C7CEA3F8-2B18-4C26-ABCA-60321A26F3AB}" type="presParOf" srcId="{E7298E86-5277-44BC-8534-7821ED07B0B9}" destId="{1D584CA9-01FE-42DA-810E-1C6FF4699E97}" srcOrd="0" destOrd="0" presId="urn:microsoft.com/office/officeart/2005/8/layout/pyramid2"/>
    <dgm:cxn modelId="{156A0BDA-E89C-4325-9882-65CB1E468E8E}" type="presParOf" srcId="{E7298E86-5277-44BC-8534-7821ED07B0B9}" destId="{3221CC67-CB71-4DCD-8477-2116B7E0A1FC}" srcOrd="1" destOrd="0" presId="urn:microsoft.com/office/officeart/2005/8/layout/pyramid2"/>
    <dgm:cxn modelId="{70DC031E-D30F-4E33-86BF-26228EC7EB48}" type="presParOf" srcId="{E7298E86-5277-44BC-8534-7821ED07B0B9}" destId="{7FE2E305-05F0-491B-AD1B-23B9973057CF}" srcOrd="2" destOrd="0" presId="urn:microsoft.com/office/officeart/2005/8/layout/pyramid2"/>
    <dgm:cxn modelId="{631A96AF-D4C8-498D-9FF6-FC0B278DE41A}" type="presParOf" srcId="{E7298E86-5277-44BC-8534-7821ED07B0B9}" destId="{F72C10F5-ADB1-4261-B33B-D5F90FBFBE5C}" srcOrd="3" destOrd="0" presId="urn:microsoft.com/office/officeart/2005/8/layout/pyramid2"/>
    <dgm:cxn modelId="{F8DCAD30-1641-4DD2-82B9-25AEC8BFFF6A}" type="presParOf" srcId="{E7298E86-5277-44BC-8534-7821ED07B0B9}" destId="{3C2B9481-AFC6-4079-A4A7-750E0E9756CF}" srcOrd="4" destOrd="0" presId="urn:microsoft.com/office/officeart/2005/8/layout/pyramid2"/>
    <dgm:cxn modelId="{05AC2129-D85A-469E-BECE-AADA4A2DA9DD}" type="presParOf" srcId="{E7298E86-5277-44BC-8534-7821ED07B0B9}" destId="{36DF6EF8-3683-4E01-A329-5CC2C50D0710}" srcOrd="5" destOrd="0" presId="urn:microsoft.com/office/officeart/2005/8/layout/pyramid2"/>
    <dgm:cxn modelId="{61D56387-49FF-4C89-BA03-EA04A134B313}" type="presParOf" srcId="{E7298E86-5277-44BC-8534-7821ED07B0B9}" destId="{B8341916-360F-49E2-9EF2-CDCF764A1CE0}" srcOrd="6" destOrd="0" presId="urn:microsoft.com/office/officeart/2005/8/layout/pyramid2"/>
    <dgm:cxn modelId="{64C38D4B-EBCB-46A3-9239-EF267F6466FA}" type="presParOf" srcId="{E7298E86-5277-44BC-8534-7821ED07B0B9}" destId="{F5339A11-F58E-4F02-A6E5-C61338F74E87}" srcOrd="7" destOrd="0" presId="urn:microsoft.com/office/officeart/2005/8/layout/pyramid2"/>
    <dgm:cxn modelId="{4E434B68-EF67-4968-809B-B4755C93B9BA}" type="presParOf" srcId="{E7298E86-5277-44BC-8534-7821ED07B0B9}" destId="{DBE6D2E3-EE80-4EE8-B880-49880A53029C}" srcOrd="8" destOrd="0" presId="urn:microsoft.com/office/officeart/2005/8/layout/pyramid2"/>
    <dgm:cxn modelId="{717721C1-98D1-4D06-9100-203F501EC523}" type="presParOf" srcId="{E7298E86-5277-44BC-8534-7821ED07B0B9}" destId="{3C9A4555-C037-48C0-A4E0-BE1A1FC42E0D}" srcOrd="9" destOrd="0" presId="urn:microsoft.com/office/officeart/2005/8/layout/pyramid2"/>
    <dgm:cxn modelId="{E03B1CD6-0001-42EF-94D2-BFCBD9CFCFCA}" type="presParOf" srcId="{E7298E86-5277-44BC-8534-7821ED07B0B9}" destId="{0A3BBC80-A2BD-47C3-8BB0-77A9A6D9EBC5}" srcOrd="10" destOrd="0" presId="urn:microsoft.com/office/officeart/2005/8/layout/pyramid2"/>
    <dgm:cxn modelId="{83651BA8-2C7E-4500-98A4-DE3EA7CD7F55}" type="presParOf" srcId="{E7298E86-5277-44BC-8534-7821ED07B0B9}" destId="{3F5DCFBE-F0DD-44DE-8992-008BC6BB6E25}" srcOrd="11" destOrd="0" presId="urn:microsoft.com/office/officeart/2005/8/layout/pyramid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656862-A86E-45B8-9E94-0E17ADBFF1EA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FC6CB9F-E434-45BD-86D2-89AEDE175FD7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75000"/>
            </a:schemeClr>
          </a:solidFill>
        </a:ln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r>
            <a:rPr lang="en-US" b="1" u="sng" dirty="0">
              <a:solidFill>
                <a:srgbClr val="C00000"/>
              </a:solidFill>
            </a:rPr>
            <a:t>Temperature</a:t>
          </a:r>
          <a:endParaRPr lang="en-IN" b="1" u="sng" dirty="0">
            <a:solidFill>
              <a:srgbClr val="C00000"/>
            </a:solidFill>
          </a:endParaRPr>
        </a:p>
      </dgm:t>
    </dgm:pt>
    <dgm:pt modelId="{4B79D4F2-2886-47C0-AA01-7823FA2CA5C9}" type="parTrans" cxnId="{2DD5479F-1FE7-42BF-B8E0-C52CE26C06FB}">
      <dgm:prSet/>
      <dgm:spPr/>
      <dgm:t>
        <a:bodyPr/>
        <a:lstStyle/>
        <a:p>
          <a:endParaRPr lang="en-IN"/>
        </a:p>
      </dgm:t>
    </dgm:pt>
    <dgm:pt modelId="{7B168144-19C6-4092-AE04-88532E7C5D99}" type="sibTrans" cxnId="{2DD5479F-1FE7-42BF-B8E0-C52CE26C06FB}">
      <dgm:prSet/>
      <dgm:spPr/>
      <dgm:t>
        <a:bodyPr/>
        <a:lstStyle/>
        <a:p>
          <a:endParaRPr lang="en-IN"/>
        </a:p>
      </dgm:t>
    </dgm:pt>
    <dgm:pt modelId="{68B75F22-9C3E-47B4-9636-91AD5961412D}">
      <dgm:prSet phldrT="[Text]" custT="1"/>
      <dgm:spPr>
        <a:scene3d>
          <a:camera prst="orthographicFront"/>
          <a:lightRig rig="threePt" dir="t"/>
        </a:scene3d>
        <a:sp3d>
          <a:bevelT w="139700" prst="cross"/>
        </a:sp3d>
      </dgm:spPr>
      <dgm:t>
        <a:bodyPr/>
        <a:lstStyle/>
        <a:p>
          <a:r>
            <a:rPr lang="en-US" sz="2400" dirty="0"/>
            <a:t>Celsius</a:t>
          </a:r>
          <a:endParaRPr lang="en-IN" sz="2200" dirty="0"/>
        </a:p>
      </dgm:t>
    </dgm:pt>
    <dgm:pt modelId="{51C6073C-B444-4151-861C-03D36AC7F0BF}" type="parTrans" cxnId="{90A132ED-D3A9-4040-9F28-4448C871C824}">
      <dgm:prSet/>
      <dgm:spPr/>
      <dgm:t>
        <a:bodyPr/>
        <a:lstStyle/>
        <a:p>
          <a:endParaRPr lang="en-IN"/>
        </a:p>
      </dgm:t>
    </dgm:pt>
    <dgm:pt modelId="{AC3535B2-50A6-49FB-8AEE-71834F333E57}" type="sibTrans" cxnId="{90A132ED-D3A9-4040-9F28-4448C871C824}">
      <dgm:prSet/>
      <dgm:spPr/>
      <dgm:t>
        <a:bodyPr/>
        <a:lstStyle/>
        <a:p>
          <a:endParaRPr lang="en-IN"/>
        </a:p>
      </dgm:t>
    </dgm:pt>
    <dgm:pt modelId="{3FBC8487-9CA5-47C1-A47E-646D36170C3D}">
      <dgm:prSet phldrT="[Text]" custT="1"/>
      <dgm:spPr>
        <a:scene3d>
          <a:camera prst="orthographicFront"/>
          <a:lightRig rig="threePt" dir="t"/>
        </a:scene3d>
        <a:sp3d>
          <a:bevelT w="139700" prst="cross"/>
        </a:sp3d>
      </dgm:spPr>
      <dgm:t>
        <a:bodyPr/>
        <a:lstStyle/>
        <a:p>
          <a:r>
            <a:rPr lang="en-US" sz="2400" dirty="0"/>
            <a:t>Kelvin</a:t>
          </a:r>
          <a:endParaRPr lang="en-IN" sz="2800" dirty="0"/>
        </a:p>
      </dgm:t>
    </dgm:pt>
    <dgm:pt modelId="{0DA47254-1E5C-4B3A-BB89-AB4110DF6C97}" type="parTrans" cxnId="{E263853A-CDE2-4A9C-997C-75B7911424D5}">
      <dgm:prSet/>
      <dgm:spPr/>
      <dgm:t>
        <a:bodyPr/>
        <a:lstStyle/>
        <a:p>
          <a:endParaRPr lang="en-IN" b="0"/>
        </a:p>
      </dgm:t>
    </dgm:pt>
    <dgm:pt modelId="{707BD4B0-BE41-47EF-815E-CAC050252CC3}" type="sibTrans" cxnId="{E263853A-CDE2-4A9C-997C-75B7911424D5}">
      <dgm:prSet/>
      <dgm:spPr/>
      <dgm:t>
        <a:bodyPr/>
        <a:lstStyle/>
        <a:p>
          <a:endParaRPr lang="en-IN"/>
        </a:p>
      </dgm:t>
    </dgm:pt>
    <dgm:pt modelId="{75B11F69-8380-4F97-8F4F-1453F3E6CC02}">
      <dgm:prSet phldrT="[Text]"/>
      <dgm:spPr>
        <a:scene3d>
          <a:camera prst="orthographicFront"/>
          <a:lightRig rig="threePt" dir="t"/>
        </a:scene3d>
        <a:sp3d>
          <a:bevelT w="139700" prst="cross"/>
        </a:sp3d>
      </dgm:spPr>
      <dgm:t>
        <a:bodyPr/>
        <a:lstStyle/>
        <a:p>
          <a:r>
            <a:rPr lang="en-US" dirty="0"/>
            <a:t>Fahrenheit</a:t>
          </a:r>
          <a:endParaRPr lang="en-IN" dirty="0"/>
        </a:p>
      </dgm:t>
    </dgm:pt>
    <dgm:pt modelId="{01156582-B42D-46CA-B06E-AC7AC764D931}" type="parTrans" cxnId="{578D9CA8-E56E-4527-A081-200292A823C9}">
      <dgm:prSet/>
      <dgm:spPr/>
      <dgm:t>
        <a:bodyPr/>
        <a:lstStyle/>
        <a:p>
          <a:endParaRPr lang="en-IN"/>
        </a:p>
      </dgm:t>
    </dgm:pt>
    <dgm:pt modelId="{0B3F9623-CE84-4C58-AEAB-54413ADDD15A}" type="sibTrans" cxnId="{578D9CA8-E56E-4527-A081-200292A823C9}">
      <dgm:prSet/>
      <dgm:spPr/>
      <dgm:t>
        <a:bodyPr/>
        <a:lstStyle/>
        <a:p>
          <a:endParaRPr lang="en-IN"/>
        </a:p>
      </dgm:t>
    </dgm:pt>
    <dgm:pt modelId="{0C101EE8-32EA-428E-8C43-58E13D488AF4}" type="pres">
      <dgm:prSet presAssocID="{D7656862-A86E-45B8-9E94-0E17ADBFF1E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9E5C568-51E3-46CC-BEDB-D3C5BD3B753A}" type="pres">
      <dgm:prSet presAssocID="{5FC6CB9F-E434-45BD-86D2-89AEDE175FD7}" presName="singleCycle" presStyleCnt="0"/>
      <dgm:spPr/>
    </dgm:pt>
    <dgm:pt modelId="{ADE451B7-5E39-4151-B6B4-09A4A3F70684}" type="pres">
      <dgm:prSet presAssocID="{5FC6CB9F-E434-45BD-86D2-89AEDE175FD7}" presName="singleCenter" presStyleLbl="node1" presStyleIdx="0" presStyleCnt="4" custScaleX="217511" custScaleY="73051" custLinFactNeighborX="4372" custLinFactNeighborY="-12336">
        <dgm:presLayoutVars>
          <dgm:chMax val="7"/>
          <dgm:chPref val="7"/>
        </dgm:presLayoutVars>
      </dgm:prSet>
      <dgm:spPr/>
    </dgm:pt>
    <dgm:pt modelId="{92AB9246-2457-499E-9F51-60BE70A58AFC}" type="pres">
      <dgm:prSet presAssocID="{51C6073C-B444-4151-861C-03D36AC7F0BF}" presName="Name56" presStyleLbl="parChTrans1D2" presStyleIdx="0" presStyleCnt="3"/>
      <dgm:spPr/>
    </dgm:pt>
    <dgm:pt modelId="{D51C9E98-80FA-4212-9656-9D01EC340130}" type="pres">
      <dgm:prSet presAssocID="{68B75F22-9C3E-47B4-9636-91AD5961412D}" presName="text0" presStyleLbl="node1" presStyleIdx="1" presStyleCnt="4" custScaleX="203701" custScaleY="85661">
        <dgm:presLayoutVars>
          <dgm:bulletEnabled val="1"/>
        </dgm:presLayoutVars>
      </dgm:prSet>
      <dgm:spPr/>
    </dgm:pt>
    <dgm:pt modelId="{50C3034F-8FF3-4BDC-8239-3C0A5A664498}" type="pres">
      <dgm:prSet presAssocID="{0DA47254-1E5C-4B3A-BB89-AB4110DF6C97}" presName="Name56" presStyleLbl="parChTrans1D2" presStyleIdx="1" presStyleCnt="3"/>
      <dgm:spPr/>
    </dgm:pt>
    <dgm:pt modelId="{7DF78E60-9FEF-4137-973C-A4D78AD7C75D}" type="pres">
      <dgm:prSet presAssocID="{3FBC8487-9CA5-47C1-A47E-646D36170C3D}" presName="text0" presStyleLbl="node1" presStyleIdx="2" presStyleCnt="4" custScaleX="215361" custScaleY="107307" custRadScaleRad="103489" custRadScaleInc="458">
        <dgm:presLayoutVars>
          <dgm:bulletEnabled val="1"/>
        </dgm:presLayoutVars>
      </dgm:prSet>
      <dgm:spPr/>
    </dgm:pt>
    <dgm:pt modelId="{02701BFC-D7D2-4B20-9C35-DC774DCD2395}" type="pres">
      <dgm:prSet presAssocID="{01156582-B42D-46CA-B06E-AC7AC764D931}" presName="Name56" presStyleLbl="parChTrans1D2" presStyleIdx="2" presStyleCnt="3"/>
      <dgm:spPr/>
    </dgm:pt>
    <dgm:pt modelId="{E3F0D07C-5CF8-49FC-851F-B067B8A43661}" type="pres">
      <dgm:prSet presAssocID="{75B11F69-8380-4F97-8F4F-1453F3E6CC02}" presName="text0" presStyleLbl="node1" presStyleIdx="3" presStyleCnt="4" custScaleX="210427" custScaleY="107294" custRadScaleRad="102524" custRadScaleInc="-4095">
        <dgm:presLayoutVars>
          <dgm:bulletEnabled val="1"/>
        </dgm:presLayoutVars>
      </dgm:prSet>
      <dgm:spPr/>
    </dgm:pt>
  </dgm:ptLst>
  <dgm:cxnLst>
    <dgm:cxn modelId="{B9EA2D21-9E1F-4320-B383-BDA9DE723934}" type="presOf" srcId="{68B75F22-9C3E-47B4-9636-91AD5961412D}" destId="{D51C9E98-80FA-4212-9656-9D01EC340130}" srcOrd="0" destOrd="0" presId="urn:microsoft.com/office/officeart/2008/layout/RadialCluster"/>
    <dgm:cxn modelId="{7FFFE537-BB31-46D8-82C2-31E339C5C67A}" type="presOf" srcId="{75B11F69-8380-4F97-8F4F-1453F3E6CC02}" destId="{E3F0D07C-5CF8-49FC-851F-B067B8A43661}" srcOrd="0" destOrd="0" presId="urn:microsoft.com/office/officeart/2008/layout/RadialCluster"/>
    <dgm:cxn modelId="{E263853A-CDE2-4A9C-997C-75B7911424D5}" srcId="{5FC6CB9F-E434-45BD-86D2-89AEDE175FD7}" destId="{3FBC8487-9CA5-47C1-A47E-646D36170C3D}" srcOrd="1" destOrd="0" parTransId="{0DA47254-1E5C-4B3A-BB89-AB4110DF6C97}" sibTransId="{707BD4B0-BE41-47EF-815E-CAC050252CC3}"/>
    <dgm:cxn modelId="{8FA56668-9859-47E6-BBC4-9847879565AF}" type="presOf" srcId="{01156582-B42D-46CA-B06E-AC7AC764D931}" destId="{02701BFC-D7D2-4B20-9C35-DC774DCD2395}" srcOrd="0" destOrd="0" presId="urn:microsoft.com/office/officeart/2008/layout/RadialCluster"/>
    <dgm:cxn modelId="{E5F07450-13F3-4F5F-812E-948C60A3E859}" type="presOf" srcId="{51C6073C-B444-4151-861C-03D36AC7F0BF}" destId="{92AB9246-2457-499E-9F51-60BE70A58AFC}" srcOrd="0" destOrd="0" presId="urn:microsoft.com/office/officeart/2008/layout/RadialCluster"/>
    <dgm:cxn modelId="{E9D4727D-C938-4FAC-B1C4-3F832B99430D}" type="presOf" srcId="{0DA47254-1E5C-4B3A-BB89-AB4110DF6C97}" destId="{50C3034F-8FF3-4BDC-8239-3C0A5A664498}" srcOrd="0" destOrd="0" presId="urn:microsoft.com/office/officeart/2008/layout/RadialCluster"/>
    <dgm:cxn modelId="{4143D97F-4EFA-4CE9-8698-76ADC0749886}" type="presOf" srcId="{D7656862-A86E-45B8-9E94-0E17ADBFF1EA}" destId="{0C101EE8-32EA-428E-8C43-58E13D488AF4}" srcOrd="0" destOrd="0" presId="urn:microsoft.com/office/officeart/2008/layout/RadialCluster"/>
    <dgm:cxn modelId="{2DD5479F-1FE7-42BF-B8E0-C52CE26C06FB}" srcId="{D7656862-A86E-45B8-9E94-0E17ADBFF1EA}" destId="{5FC6CB9F-E434-45BD-86D2-89AEDE175FD7}" srcOrd="0" destOrd="0" parTransId="{4B79D4F2-2886-47C0-AA01-7823FA2CA5C9}" sibTransId="{7B168144-19C6-4092-AE04-88532E7C5D99}"/>
    <dgm:cxn modelId="{578D9CA8-E56E-4527-A081-200292A823C9}" srcId="{5FC6CB9F-E434-45BD-86D2-89AEDE175FD7}" destId="{75B11F69-8380-4F97-8F4F-1453F3E6CC02}" srcOrd="2" destOrd="0" parTransId="{01156582-B42D-46CA-B06E-AC7AC764D931}" sibTransId="{0B3F9623-CE84-4C58-AEAB-54413ADDD15A}"/>
    <dgm:cxn modelId="{7486BDD8-1BFE-4921-B847-993B91814DE9}" type="presOf" srcId="{3FBC8487-9CA5-47C1-A47E-646D36170C3D}" destId="{7DF78E60-9FEF-4137-973C-A4D78AD7C75D}" srcOrd="0" destOrd="0" presId="urn:microsoft.com/office/officeart/2008/layout/RadialCluster"/>
    <dgm:cxn modelId="{90A132ED-D3A9-4040-9F28-4448C871C824}" srcId="{5FC6CB9F-E434-45BD-86D2-89AEDE175FD7}" destId="{68B75F22-9C3E-47B4-9636-91AD5961412D}" srcOrd="0" destOrd="0" parTransId="{51C6073C-B444-4151-861C-03D36AC7F0BF}" sibTransId="{AC3535B2-50A6-49FB-8AEE-71834F333E57}"/>
    <dgm:cxn modelId="{4D282CFA-C45D-4248-8B29-E94AB2B486A9}" type="presOf" srcId="{5FC6CB9F-E434-45BD-86D2-89AEDE175FD7}" destId="{ADE451B7-5E39-4151-B6B4-09A4A3F70684}" srcOrd="0" destOrd="0" presId="urn:microsoft.com/office/officeart/2008/layout/RadialCluster"/>
    <dgm:cxn modelId="{9A6431DD-7CD6-40E7-B6A7-94D1AF63A503}" type="presParOf" srcId="{0C101EE8-32EA-428E-8C43-58E13D488AF4}" destId="{29E5C568-51E3-46CC-BEDB-D3C5BD3B753A}" srcOrd="0" destOrd="0" presId="urn:microsoft.com/office/officeart/2008/layout/RadialCluster"/>
    <dgm:cxn modelId="{64549776-188E-4558-95CD-4FCF7BABA428}" type="presParOf" srcId="{29E5C568-51E3-46CC-BEDB-D3C5BD3B753A}" destId="{ADE451B7-5E39-4151-B6B4-09A4A3F70684}" srcOrd="0" destOrd="0" presId="urn:microsoft.com/office/officeart/2008/layout/RadialCluster"/>
    <dgm:cxn modelId="{D0DA164E-BB94-4E0F-89AC-D50D202ED9FD}" type="presParOf" srcId="{29E5C568-51E3-46CC-BEDB-D3C5BD3B753A}" destId="{92AB9246-2457-499E-9F51-60BE70A58AFC}" srcOrd="1" destOrd="0" presId="urn:microsoft.com/office/officeart/2008/layout/RadialCluster"/>
    <dgm:cxn modelId="{110E3E5A-A172-452C-9417-B79189111F74}" type="presParOf" srcId="{29E5C568-51E3-46CC-BEDB-D3C5BD3B753A}" destId="{D51C9E98-80FA-4212-9656-9D01EC340130}" srcOrd="2" destOrd="0" presId="urn:microsoft.com/office/officeart/2008/layout/RadialCluster"/>
    <dgm:cxn modelId="{0D72F838-74AB-4BBB-9F57-02762C270A87}" type="presParOf" srcId="{29E5C568-51E3-46CC-BEDB-D3C5BD3B753A}" destId="{50C3034F-8FF3-4BDC-8239-3C0A5A664498}" srcOrd="3" destOrd="0" presId="urn:microsoft.com/office/officeart/2008/layout/RadialCluster"/>
    <dgm:cxn modelId="{37CE4EDD-FAF4-4951-8626-FCC82696B914}" type="presParOf" srcId="{29E5C568-51E3-46CC-BEDB-D3C5BD3B753A}" destId="{7DF78E60-9FEF-4137-973C-A4D78AD7C75D}" srcOrd="4" destOrd="0" presId="urn:microsoft.com/office/officeart/2008/layout/RadialCluster"/>
    <dgm:cxn modelId="{5CB15718-274D-4980-B069-C1F6D301D4FF}" type="presParOf" srcId="{29E5C568-51E3-46CC-BEDB-D3C5BD3B753A}" destId="{02701BFC-D7D2-4B20-9C35-DC774DCD2395}" srcOrd="5" destOrd="0" presId="urn:microsoft.com/office/officeart/2008/layout/RadialCluster"/>
    <dgm:cxn modelId="{EE5FFBB4-7799-450A-B941-C0E9BC9EB879}" type="presParOf" srcId="{29E5C568-51E3-46CC-BEDB-D3C5BD3B753A}" destId="{E3F0D07C-5CF8-49FC-851F-B067B8A4366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F503DF-2A85-4642-8454-CABFAA2AF82A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C53CDE5-528C-4BB9-88CB-E224AC545660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75000"/>
            </a:schemeClr>
          </a:solidFill>
        </a:ln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r>
            <a:rPr lang="en-US" b="1" u="sng" dirty="0">
              <a:solidFill>
                <a:srgbClr val="C00000"/>
              </a:solidFill>
            </a:rPr>
            <a:t>Length</a:t>
          </a:r>
          <a:endParaRPr lang="en-IN" b="1" u="sng" dirty="0">
            <a:solidFill>
              <a:srgbClr val="C00000"/>
            </a:solidFill>
          </a:endParaRPr>
        </a:p>
      </dgm:t>
    </dgm:pt>
    <dgm:pt modelId="{CC981F4A-14A7-4F5C-9EF2-42DBD246FB88}" type="parTrans" cxnId="{D72FA46A-3BED-4149-95E2-BF71AE515A96}">
      <dgm:prSet/>
      <dgm:spPr/>
      <dgm:t>
        <a:bodyPr/>
        <a:lstStyle/>
        <a:p>
          <a:endParaRPr lang="en-IN"/>
        </a:p>
      </dgm:t>
    </dgm:pt>
    <dgm:pt modelId="{762B856B-517A-4D24-AA81-6F64ADFF98C7}" type="sibTrans" cxnId="{D72FA46A-3BED-4149-95E2-BF71AE515A96}">
      <dgm:prSet/>
      <dgm:spPr/>
      <dgm:t>
        <a:bodyPr/>
        <a:lstStyle/>
        <a:p>
          <a:endParaRPr lang="en-IN"/>
        </a:p>
      </dgm:t>
    </dgm:pt>
    <dgm:pt modelId="{205F46A3-EC1C-4B87-BE80-006C7C1BE3C1}">
      <dgm:prSet phldrT="[Text]"/>
      <dgm:spPr>
        <a:scene3d>
          <a:camera prst="orthographicFront"/>
          <a:lightRig rig="threePt" dir="t"/>
        </a:scene3d>
        <a:sp3d>
          <a:bevelT w="139700" prst="cross"/>
        </a:sp3d>
      </dgm:spPr>
      <dgm:t>
        <a:bodyPr/>
        <a:lstStyle/>
        <a:p>
          <a:r>
            <a:rPr lang="en-US" dirty="0"/>
            <a:t>km</a:t>
          </a:r>
          <a:endParaRPr lang="en-IN" dirty="0"/>
        </a:p>
      </dgm:t>
    </dgm:pt>
    <dgm:pt modelId="{98958662-1A01-47F7-81FF-64850E439A32}" type="parTrans" cxnId="{7007B617-4198-46C6-8D53-02A68EAEDDDF}">
      <dgm:prSet/>
      <dgm:spPr/>
      <dgm:t>
        <a:bodyPr/>
        <a:lstStyle/>
        <a:p>
          <a:endParaRPr lang="en-IN"/>
        </a:p>
      </dgm:t>
    </dgm:pt>
    <dgm:pt modelId="{1CF9A25F-65C5-43F6-8DA8-3FA2FC574399}" type="sibTrans" cxnId="{7007B617-4198-46C6-8D53-02A68EAEDDDF}">
      <dgm:prSet/>
      <dgm:spPr/>
      <dgm:t>
        <a:bodyPr/>
        <a:lstStyle/>
        <a:p>
          <a:endParaRPr lang="en-IN"/>
        </a:p>
      </dgm:t>
    </dgm:pt>
    <dgm:pt modelId="{7DEA47D2-86B8-4EC1-A6EB-47050481E813}">
      <dgm:prSet phldrT="[Text]"/>
      <dgm:spPr>
        <a:scene3d>
          <a:camera prst="orthographicFront"/>
          <a:lightRig rig="threePt" dir="t"/>
        </a:scene3d>
        <a:sp3d>
          <a:bevelT w="139700" prst="cross"/>
        </a:sp3d>
      </dgm:spPr>
      <dgm:t>
        <a:bodyPr/>
        <a:lstStyle/>
        <a:p>
          <a:r>
            <a:rPr lang="en-US" dirty="0"/>
            <a:t>m</a:t>
          </a:r>
          <a:endParaRPr lang="en-IN" dirty="0"/>
        </a:p>
      </dgm:t>
    </dgm:pt>
    <dgm:pt modelId="{2AAF5DDC-9C43-44E1-A414-7FD941552637}" type="parTrans" cxnId="{5C1C5987-0F8B-4F25-92BA-94F29E44A2C7}">
      <dgm:prSet/>
      <dgm:spPr/>
      <dgm:t>
        <a:bodyPr/>
        <a:lstStyle/>
        <a:p>
          <a:endParaRPr lang="en-IN"/>
        </a:p>
      </dgm:t>
    </dgm:pt>
    <dgm:pt modelId="{33FB0EB9-E577-4B30-AB58-1FAAF229261D}" type="sibTrans" cxnId="{5C1C5987-0F8B-4F25-92BA-94F29E44A2C7}">
      <dgm:prSet/>
      <dgm:spPr/>
      <dgm:t>
        <a:bodyPr/>
        <a:lstStyle/>
        <a:p>
          <a:endParaRPr lang="en-IN"/>
        </a:p>
      </dgm:t>
    </dgm:pt>
    <dgm:pt modelId="{13C48AA4-50F5-4743-98EC-C664222A3F60}">
      <dgm:prSet phldrT="[Text]"/>
      <dgm:spPr>
        <a:scene3d>
          <a:camera prst="orthographicFront"/>
          <a:lightRig rig="threePt" dir="t"/>
        </a:scene3d>
        <a:sp3d>
          <a:bevelT w="139700" prst="cross"/>
        </a:sp3d>
      </dgm:spPr>
      <dgm:t>
        <a:bodyPr/>
        <a:lstStyle/>
        <a:p>
          <a:r>
            <a:rPr lang="en-US" dirty="0"/>
            <a:t>yd</a:t>
          </a:r>
          <a:endParaRPr lang="en-IN" dirty="0"/>
        </a:p>
      </dgm:t>
    </dgm:pt>
    <dgm:pt modelId="{FF482506-FCF4-4514-8641-19326E43753F}" type="parTrans" cxnId="{126CCE33-D271-48DD-8D42-5044AE1BD0DF}">
      <dgm:prSet/>
      <dgm:spPr/>
      <dgm:t>
        <a:bodyPr/>
        <a:lstStyle/>
        <a:p>
          <a:endParaRPr lang="en-IN"/>
        </a:p>
      </dgm:t>
    </dgm:pt>
    <dgm:pt modelId="{75B8BB31-B3EB-4061-AD96-BED213A23007}" type="sibTrans" cxnId="{126CCE33-D271-48DD-8D42-5044AE1BD0DF}">
      <dgm:prSet/>
      <dgm:spPr/>
      <dgm:t>
        <a:bodyPr/>
        <a:lstStyle/>
        <a:p>
          <a:endParaRPr lang="en-IN"/>
        </a:p>
      </dgm:t>
    </dgm:pt>
    <dgm:pt modelId="{71C84200-0AB6-4887-9699-9811538724ED}">
      <dgm:prSet phldrT="[Text]"/>
      <dgm:spPr>
        <a:scene3d>
          <a:camera prst="orthographicFront"/>
          <a:lightRig rig="threePt" dir="t"/>
        </a:scene3d>
        <a:sp3d>
          <a:bevelT w="139700" prst="cross"/>
        </a:sp3d>
      </dgm:spPr>
      <dgm:t>
        <a:bodyPr/>
        <a:lstStyle/>
        <a:p>
          <a:r>
            <a:rPr lang="en-US" dirty="0"/>
            <a:t>ft</a:t>
          </a:r>
          <a:endParaRPr lang="en-IN" dirty="0"/>
        </a:p>
      </dgm:t>
    </dgm:pt>
    <dgm:pt modelId="{5091712E-3A44-4228-B79E-C06B3D28DA4B}" type="parTrans" cxnId="{097AE202-4FC1-457D-A6C1-537158B59FC6}">
      <dgm:prSet/>
      <dgm:spPr/>
      <dgm:t>
        <a:bodyPr/>
        <a:lstStyle/>
        <a:p>
          <a:endParaRPr lang="en-IN"/>
        </a:p>
      </dgm:t>
    </dgm:pt>
    <dgm:pt modelId="{9AB86E87-C5F2-4FCF-B607-D807C971A50B}" type="sibTrans" cxnId="{097AE202-4FC1-457D-A6C1-537158B59FC6}">
      <dgm:prSet/>
      <dgm:spPr/>
      <dgm:t>
        <a:bodyPr/>
        <a:lstStyle/>
        <a:p>
          <a:endParaRPr lang="en-IN"/>
        </a:p>
      </dgm:t>
    </dgm:pt>
    <dgm:pt modelId="{3B0A2730-BD8A-4D48-A24E-512AF2BAA0CA}">
      <dgm:prSet phldrT="[Text]"/>
      <dgm:spPr/>
      <dgm:t>
        <a:bodyPr/>
        <a:lstStyle/>
        <a:p>
          <a:endParaRPr lang="en-IN"/>
        </a:p>
      </dgm:t>
    </dgm:pt>
    <dgm:pt modelId="{C3971ED5-6CFC-4937-A180-B3C13256694B}" type="parTrans" cxnId="{558EAFC6-93F4-493E-8534-A62F1F9D546E}">
      <dgm:prSet/>
      <dgm:spPr/>
      <dgm:t>
        <a:bodyPr/>
        <a:lstStyle/>
        <a:p>
          <a:endParaRPr lang="en-IN"/>
        </a:p>
      </dgm:t>
    </dgm:pt>
    <dgm:pt modelId="{9B33940A-4DF2-410E-A89C-7059BB8E4DE3}" type="sibTrans" cxnId="{558EAFC6-93F4-493E-8534-A62F1F9D546E}">
      <dgm:prSet/>
      <dgm:spPr/>
      <dgm:t>
        <a:bodyPr/>
        <a:lstStyle/>
        <a:p>
          <a:endParaRPr lang="en-IN"/>
        </a:p>
      </dgm:t>
    </dgm:pt>
    <dgm:pt modelId="{28F518F1-7283-4D43-865A-331B43501AAB}">
      <dgm:prSet phldrT="[Text]"/>
      <dgm:spPr/>
      <dgm:t>
        <a:bodyPr/>
        <a:lstStyle/>
        <a:p>
          <a:endParaRPr lang="en-IN"/>
        </a:p>
      </dgm:t>
    </dgm:pt>
    <dgm:pt modelId="{83105EBD-707A-41C2-9153-C00126767C9A}" type="parTrans" cxnId="{B1E78AF4-BC04-4BCB-B455-ADAE2599B60A}">
      <dgm:prSet/>
      <dgm:spPr/>
      <dgm:t>
        <a:bodyPr/>
        <a:lstStyle/>
        <a:p>
          <a:endParaRPr lang="en-IN"/>
        </a:p>
      </dgm:t>
    </dgm:pt>
    <dgm:pt modelId="{45A993DF-D4A7-47EA-9D2D-684C3152A1E6}" type="sibTrans" cxnId="{B1E78AF4-BC04-4BCB-B455-ADAE2599B60A}">
      <dgm:prSet/>
      <dgm:spPr/>
      <dgm:t>
        <a:bodyPr/>
        <a:lstStyle/>
        <a:p>
          <a:endParaRPr lang="en-IN"/>
        </a:p>
      </dgm:t>
    </dgm:pt>
    <dgm:pt modelId="{772F1513-2F92-450D-9344-46F9C13D6BB3}">
      <dgm:prSet phldrT="[Text]"/>
      <dgm:spPr>
        <a:scene3d>
          <a:camera prst="orthographicFront"/>
          <a:lightRig rig="threePt" dir="t"/>
        </a:scene3d>
        <a:sp3d>
          <a:bevelT w="139700" prst="cross"/>
        </a:sp3d>
      </dgm:spPr>
      <dgm:t>
        <a:bodyPr/>
        <a:lstStyle/>
        <a:p>
          <a:r>
            <a:rPr lang="en-US" dirty="0"/>
            <a:t>mile</a:t>
          </a:r>
          <a:endParaRPr lang="en-IN" dirty="0"/>
        </a:p>
      </dgm:t>
    </dgm:pt>
    <dgm:pt modelId="{D165C510-DD10-4B1F-A449-532A2F7F21A3}" type="parTrans" cxnId="{70582532-582A-41EC-8D7A-49642B87D11A}">
      <dgm:prSet/>
      <dgm:spPr/>
      <dgm:t>
        <a:bodyPr/>
        <a:lstStyle/>
        <a:p>
          <a:endParaRPr lang="en-IN"/>
        </a:p>
      </dgm:t>
    </dgm:pt>
    <dgm:pt modelId="{E7C6BBD7-ABB6-4D64-A56D-7D3CB695E718}" type="sibTrans" cxnId="{70582532-582A-41EC-8D7A-49642B87D11A}">
      <dgm:prSet/>
      <dgm:spPr/>
      <dgm:t>
        <a:bodyPr/>
        <a:lstStyle/>
        <a:p>
          <a:endParaRPr lang="en-IN"/>
        </a:p>
      </dgm:t>
    </dgm:pt>
    <dgm:pt modelId="{C74B9C17-5CC7-4186-B9CD-499569BB0713}">
      <dgm:prSet phldrT="[Text]"/>
      <dgm:spPr>
        <a:scene3d>
          <a:camera prst="orthographicFront"/>
          <a:lightRig rig="threePt" dir="t"/>
        </a:scene3d>
        <a:sp3d>
          <a:bevelT w="139700" prst="cross"/>
        </a:sp3d>
      </dgm:spPr>
      <dgm:t>
        <a:bodyPr/>
        <a:lstStyle/>
        <a:p>
          <a:r>
            <a:rPr lang="en-US" dirty="0"/>
            <a:t>in</a:t>
          </a:r>
          <a:endParaRPr lang="en-IN" dirty="0"/>
        </a:p>
      </dgm:t>
    </dgm:pt>
    <dgm:pt modelId="{F96CC3D9-E3A7-4BCC-8850-F77AD7E00BCA}" type="parTrans" cxnId="{C18B1C6E-9886-4263-AE10-93067DC619E5}">
      <dgm:prSet/>
      <dgm:spPr/>
      <dgm:t>
        <a:bodyPr/>
        <a:lstStyle/>
        <a:p>
          <a:endParaRPr lang="en-IN"/>
        </a:p>
      </dgm:t>
    </dgm:pt>
    <dgm:pt modelId="{C7B38C2B-2F9A-41F6-B955-F04C5C04DED2}" type="sibTrans" cxnId="{C18B1C6E-9886-4263-AE10-93067DC619E5}">
      <dgm:prSet/>
      <dgm:spPr/>
      <dgm:t>
        <a:bodyPr/>
        <a:lstStyle/>
        <a:p>
          <a:endParaRPr lang="en-IN"/>
        </a:p>
      </dgm:t>
    </dgm:pt>
    <dgm:pt modelId="{E96A5F72-FECC-40EB-BE0C-AE1790A1D986}" type="pres">
      <dgm:prSet presAssocID="{31F503DF-2A85-4642-8454-CABFAA2AF82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1D3525A4-813C-42F2-A60B-6E9A8844F443}" type="pres">
      <dgm:prSet presAssocID="{0C53CDE5-528C-4BB9-88CB-E224AC545660}" presName="Parent" presStyleLbl="node0" presStyleIdx="0" presStyleCnt="1" custScaleY="59425">
        <dgm:presLayoutVars>
          <dgm:chMax val="6"/>
          <dgm:chPref val="6"/>
        </dgm:presLayoutVars>
      </dgm:prSet>
      <dgm:spPr/>
    </dgm:pt>
    <dgm:pt modelId="{ECC3AC1A-078D-43D4-8B25-80633205283C}" type="pres">
      <dgm:prSet presAssocID="{205F46A3-EC1C-4B87-BE80-006C7C1BE3C1}" presName="Accent1" presStyleCnt="0"/>
      <dgm:spPr/>
    </dgm:pt>
    <dgm:pt modelId="{AFB7A586-9B8F-4AB5-80A5-589BD4ACED1E}" type="pres">
      <dgm:prSet presAssocID="{205F46A3-EC1C-4B87-BE80-006C7C1BE3C1}" presName="Accent" presStyleLbl="bgShp" presStyleIdx="0" presStyleCnt="6"/>
      <dgm:spPr/>
    </dgm:pt>
    <dgm:pt modelId="{3EBA06AB-7D4A-49D3-A8DB-7F7E0BCDC5D2}" type="pres">
      <dgm:prSet presAssocID="{205F46A3-EC1C-4B87-BE80-006C7C1BE3C1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8C5536E-7F4C-481C-B6EE-54013B95D132}" type="pres">
      <dgm:prSet presAssocID="{7DEA47D2-86B8-4EC1-A6EB-47050481E813}" presName="Accent2" presStyleCnt="0"/>
      <dgm:spPr/>
    </dgm:pt>
    <dgm:pt modelId="{FF4E0077-00DB-4063-9A4F-24428501142A}" type="pres">
      <dgm:prSet presAssocID="{7DEA47D2-86B8-4EC1-A6EB-47050481E813}" presName="Accent" presStyleLbl="bgShp" presStyleIdx="1" presStyleCnt="6"/>
      <dgm:spPr/>
    </dgm:pt>
    <dgm:pt modelId="{6A53C416-2ADB-4BB4-B4B4-CA37C178D28D}" type="pres">
      <dgm:prSet presAssocID="{7DEA47D2-86B8-4EC1-A6EB-47050481E813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3D39D3A9-09C3-4B98-8341-B4B413BE89B2}" type="pres">
      <dgm:prSet presAssocID="{C74B9C17-5CC7-4186-B9CD-499569BB0713}" presName="Accent3" presStyleCnt="0"/>
      <dgm:spPr/>
    </dgm:pt>
    <dgm:pt modelId="{58F91083-7805-47A3-A4A0-0F950E9C5537}" type="pres">
      <dgm:prSet presAssocID="{C74B9C17-5CC7-4186-B9CD-499569BB0713}" presName="Accent" presStyleLbl="bgShp" presStyleIdx="2" presStyleCnt="6"/>
      <dgm:spPr/>
    </dgm:pt>
    <dgm:pt modelId="{A4E9331C-AF32-4127-A443-ADD39491795D}" type="pres">
      <dgm:prSet presAssocID="{C74B9C17-5CC7-4186-B9CD-499569BB0713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3D0BA3C-35BC-4B31-8D94-287002CFBF21}" type="pres">
      <dgm:prSet presAssocID="{772F1513-2F92-450D-9344-46F9C13D6BB3}" presName="Accent4" presStyleCnt="0"/>
      <dgm:spPr/>
    </dgm:pt>
    <dgm:pt modelId="{484CF102-23B3-471A-ACDF-D169F79FA81B}" type="pres">
      <dgm:prSet presAssocID="{772F1513-2F92-450D-9344-46F9C13D6BB3}" presName="Accent" presStyleLbl="bgShp" presStyleIdx="3" presStyleCnt="6"/>
      <dgm:spPr/>
    </dgm:pt>
    <dgm:pt modelId="{FF04EF33-1F5D-4C39-8F24-E65CC841C2DF}" type="pres">
      <dgm:prSet presAssocID="{772F1513-2F92-450D-9344-46F9C13D6BB3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D3F40A9-E11F-40DC-B315-4F6658DA5D86}" type="pres">
      <dgm:prSet presAssocID="{13C48AA4-50F5-4743-98EC-C664222A3F60}" presName="Accent5" presStyleCnt="0"/>
      <dgm:spPr/>
    </dgm:pt>
    <dgm:pt modelId="{6005CA28-A7BB-45C2-AA4E-7975408E2C1A}" type="pres">
      <dgm:prSet presAssocID="{13C48AA4-50F5-4743-98EC-C664222A3F60}" presName="Accent" presStyleLbl="bgShp" presStyleIdx="4" presStyleCnt="6"/>
      <dgm:spPr/>
    </dgm:pt>
    <dgm:pt modelId="{02D4320C-EE3F-47E0-8FF1-436CCB979C6A}" type="pres">
      <dgm:prSet presAssocID="{13C48AA4-50F5-4743-98EC-C664222A3F60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8B97ECA-D930-437F-8E04-5E927730EEAD}" type="pres">
      <dgm:prSet presAssocID="{71C84200-0AB6-4887-9699-9811538724ED}" presName="Accent6" presStyleCnt="0"/>
      <dgm:spPr/>
    </dgm:pt>
    <dgm:pt modelId="{A0030298-3F05-4ED2-B503-FD9C94182622}" type="pres">
      <dgm:prSet presAssocID="{71C84200-0AB6-4887-9699-9811538724ED}" presName="Accent" presStyleLbl="bgShp" presStyleIdx="5" presStyleCnt="6"/>
      <dgm:spPr/>
    </dgm:pt>
    <dgm:pt modelId="{B945584E-F576-4EBB-925D-563DCBDB2050}" type="pres">
      <dgm:prSet presAssocID="{71C84200-0AB6-4887-9699-9811538724E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97AE202-4FC1-457D-A6C1-537158B59FC6}" srcId="{0C53CDE5-528C-4BB9-88CB-E224AC545660}" destId="{71C84200-0AB6-4887-9699-9811538724ED}" srcOrd="5" destOrd="0" parTransId="{5091712E-3A44-4228-B79E-C06B3D28DA4B}" sibTransId="{9AB86E87-C5F2-4FCF-B607-D807C971A50B}"/>
    <dgm:cxn modelId="{5A8C1503-8B5E-4BB3-A219-8A3314E959B1}" type="presOf" srcId="{772F1513-2F92-450D-9344-46F9C13D6BB3}" destId="{FF04EF33-1F5D-4C39-8F24-E65CC841C2DF}" srcOrd="0" destOrd="0" presId="urn:microsoft.com/office/officeart/2011/layout/HexagonRadial"/>
    <dgm:cxn modelId="{F5691205-DC94-47A4-8B40-A870AC677053}" type="presOf" srcId="{7DEA47D2-86B8-4EC1-A6EB-47050481E813}" destId="{6A53C416-2ADB-4BB4-B4B4-CA37C178D28D}" srcOrd="0" destOrd="0" presId="urn:microsoft.com/office/officeart/2011/layout/HexagonRadial"/>
    <dgm:cxn modelId="{A493AF10-FDAB-469C-A086-679178D787F3}" type="presOf" srcId="{0C53CDE5-528C-4BB9-88CB-E224AC545660}" destId="{1D3525A4-813C-42F2-A60B-6E9A8844F443}" srcOrd="0" destOrd="0" presId="urn:microsoft.com/office/officeart/2011/layout/HexagonRadial"/>
    <dgm:cxn modelId="{7007B617-4198-46C6-8D53-02A68EAEDDDF}" srcId="{0C53CDE5-528C-4BB9-88CB-E224AC545660}" destId="{205F46A3-EC1C-4B87-BE80-006C7C1BE3C1}" srcOrd="0" destOrd="0" parTransId="{98958662-1A01-47F7-81FF-64850E439A32}" sibTransId="{1CF9A25F-65C5-43F6-8DA8-3FA2FC574399}"/>
    <dgm:cxn modelId="{9E3A1F1C-82CF-478F-9131-2F837C5029A5}" type="presOf" srcId="{71C84200-0AB6-4887-9699-9811538724ED}" destId="{B945584E-F576-4EBB-925D-563DCBDB2050}" srcOrd="0" destOrd="0" presId="urn:microsoft.com/office/officeart/2011/layout/HexagonRadial"/>
    <dgm:cxn modelId="{B2217A26-1194-4C43-941C-15EE0076860C}" type="presOf" srcId="{C74B9C17-5CC7-4186-B9CD-499569BB0713}" destId="{A4E9331C-AF32-4127-A443-ADD39491795D}" srcOrd="0" destOrd="0" presId="urn:microsoft.com/office/officeart/2011/layout/HexagonRadial"/>
    <dgm:cxn modelId="{70582532-582A-41EC-8D7A-49642B87D11A}" srcId="{0C53CDE5-528C-4BB9-88CB-E224AC545660}" destId="{772F1513-2F92-450D-9344-46F9C13D6BB3}" srcOrd="3" destOrd="0" parTransId="{D165C510-DD10-4B1F-A449-532A2F7F21A3}" sibTransId="{E7C6BBD7-ABB6-4D64-A56D-7D3CB695E718}"/>
    <dgm:cxn modelId="{126CCE33-D271-48DD-8D42-5044AE1BD0DF}" srcId="{0C53CDE5-528C-4BB9-88CB-E224AC545660}" destId="{13C48AA4-50F5-4743-98EC-C664222A3F60}" srcOrd="4" destOrd="0" parTransId="{FF482506-FCF4-4514-8641-19326E43753F}" sibTransId="{75B8BB31-B3EB-4061-AD96-BED213A23007}"/>
    <dgm:cxn modelId="{D72FA46A-3BED-4149-95E2-BF71AE515A96}" srcId="{31F503DF-2A85-4642-8454-CABFAA2AF82A}" destId="{0C53CDE5-528C-4BB9-88CB-E224AC545660}" srcOrd="0" destOrd="0" parTransId="{CC981F4A-14A7-4F5C-9EF2-42DBD246FB88}" sibTransId="{762B856B-517A-4D24-AA81-6F64ADFF98C7}"/>
    <dgm:cxn modelId="{C18B1C6E-9886-4263-AE10-93067DC619E5}" srcId="{0C53CDE5-528C-4BB9-88CB-E224AC545660}" destId="{C74B9C17-5CC7-4186-B9CD-499569BB0713}" srcOrd="2" destOrd="0" parTransId="{F96CC3D9-E3A7-4BCC-8850-F77AD7E00BCA}" sibTransId="{C7B38C2B-2F9A-41F6-B955-F04C5C04DED2}"/>
    <dgm:cxn modelId="{5C1C5987-0F8B-4F25-92BA-94F29E44A2C7}" srcId="{0C53CDE5-528C-4BB9-88CB-E224AC545660}" destId="{7DEA47D2-86B8-4EC1-A6EB-47050481E813}" srcOrd="1" destOrd="0" parTransId="{2AAF5DDC-9C43-44E1-A414-7FD941552637}" sibTransId="{33FB0EB9-E577-4B30-AB58-1FAAF229261D}"/>
    <dgm:cxn modelId="{CC35998F-86CE-4C1D-9DED-024458DAD976}" type="presOf" srcId="{205F46A3-EC1C-4B87-BE80-006C7C1BE3C1}" destId="{3EBA06AB-7D4A-49D3-A8DB-7F7E0BCDC5D2}" srcOrd="0" destOrd="0" presId="urn:microsoft.com/office/officeart/2011/layout/HexagonRadial"/>
    <dgm:cxn modelId="{105A7296-8519-4E35-B740-10FB694CB345}" type="presOf" srcId="{13C48AA4-50F5-4743-98EC-C664222A3F60}" destId="{02D4320C-EE3F-47E0-8FF1-436CCB979C6A}" srcOrd="0" destOrd="0" presId="urn:microsoft.com/office/officeart/2011/layout/HexagonRadial"/>
    <dgm:cxn modelId="{B5EDB5B1-0537-4002-9A70-5834E9C7687C}" type="presOf" srcId="{31F503DF-2A85-4642-8454-CABFAA2AF82A}" destId="{E96A5F72-FECC-40EB-BE0C-AE1790A1D986}" srcOrd="0" destOrd="0" presId="urn:microsoft.com/office/officeart/2011/layout/HexagonRadial"/>
    <dgm:cxn modelId="{558EAFC6-93F4-493E-8534-A62F1F9D546E}" srcId="{0C53CDE5-528C-4BB9-88CB-E224AC545660}" destId="{3B0A2730-BD8A-4D48-A24E-512AF2BAA0CA}" srcOrd="6" destOrd="0" parTransId="{C3971ED5-6CFC-4937-A180-B3C13256694B}" sibTransId="{9B33940A-4DF2-410E-A89C-7059BB8E4DE3}"/>
    <dgm:cxn modelId="{B1E78AF4-BC04-4BCB-B455-ADAE2599B60A}" srcId="{0C53CDE5-528C-4BB9-88CB-E224AC545660}" destId="{28F518F1-7283-4D43-865A-331B43501AAB}" srcOrd="7" destOrd="0" parTransId="{83105EBD-707A-41C2-9153-C00126767C9A}" sibTransId="{45A993DF-D4A7-47EA-9D2D-684C3152A1E6}"/>
    <dgm:cxn modelId="{471FBB7B-2A64-41CB-A929-26E35F6A82FA}" type="presParOf" srcId="{E96A5F72-FECC-40EB-BE0C-AE1790A1D986}" destId="{1D3525A4-813C-42F2-A60B-6E9A8844F443}" srcOrd="0" destOrd="0" presId="urn:microsoft.com/office/officeart/2011/layout/HexagonRadial"/>
    <dgm:cxn modelId="{C3EFFC82-3C32-4E17-9016-C07A38DC56FA}" type="presParOf" srcId="{E96A5F72-FECC-40EB-BE0C-AE1790A1D986}" destId="{ECC3AC1A-078D-43D4-8B25-80633205283C}" srcOrd="1" destOrd="0" presId="urn:microsoft.com/office/officeart/2011/layout/HexagonRadial"/>
    <dgm:cxn modelId="{00B88F1C-8E33-410B-B2A8-A49E2427A3B7}" type="presParOf" srcId="{ECC3AC1A-078D-43D4-8B25-80633205283C}" destId="{AFB7A586-9B8F-4AB5-80A5-589BD4ACED1E}" srcOrd="0" destOrd="0" presId="urn:microsoft.com/office/officeart/2011/layout/HexagonRadial"/>
    <dgm:cxn modelId="{EC613D02-A7A9-4BDF-A04A-F7593B3D07DB}" type="presParOf" srcId="{E96A5F72-FECC-40EB-BE0C-AE1790A1D986}" destId="{3EBA06AB-7D4A-49D3-A8DB-7F7E0BCDC5D2}" srcOrd="2" destOrd="0" presId="urn:microsoft.com/office/officeart/2011/layout/HexagonRadial"/>
    <dgm:cxn modelId="{EE14FC54-2999-407E-BB55-B857547A8445}" type="presParOf" srcId="{E96A5F72-FECC-40EB-BE0C-AE1790A1D986}" destId="{68C5536E-7F4C-481C-B6EE-54013B95D132}" srcOrd="3" destOrd="0" presId="urn:microsoft.com/office/officeart/2011/layout/HexagonRadial"/>
    <dgm:cxn modelId="{A5D5216B-CDD7-4122-BBCC-BA378C104316}" type="presParOf" srcId="{68C5536E-7F4C-481C-B6EE-54013B95D132}" destId="{FF4E0077-00DB-4063-9A4F-24428501142A}" srcOrd="0" destOrd="0" presId="urn:microsoft.com/office/officeart/2011/layout/HexagonRadial"/>
    <dgm:cxn modelId="{470D1021-223C-4890-BE19-F4ADEA080AC5}" type="presParOf" srcId="{E96A5F72-FECC-40EB-BE0C-AE1790A1D986}" destId="{6A53C416-2ADB-4BB4-B4B4-CA37C178D28D}" srcOrd="4" destOrd="0" presId="urn:microsoft.com/office/officeart/2011/layout/HexagonRadial"/>
    <dgm:cxn modelId="{DD9AC6F0-62B2-4E34-87AC-9988CC03DD19}" type="presParOf" srcId="{E96A5F72-FECC-40EB-BE0C-AE1790A1D986}" destId="{3D39D3A9-09C3-4B98-8341-B4B413BE89B2}" srcOrd="5" destOrd="0" presId="urn:microsoft.com/office/officeart/2011/layout/HexagonRadial"/>
    <dgm:cxn modelId="{0D04D9B1-0555-4023-9389-56AAA368235E}" type="presParOf" srcId="{3D39D3A9-09C3-4B98-8341-B4B413BE89B2}" destId="{58F91083-7805-47A3-A4A0-0F950E9C5537}" srcOrd="0" destOrd="0" presId="urn:microsoft.com/office/officeart/2011/layout/HexagonRadial"/>
    <dgm:cxn modelId="{0A063E6C-D39F-466D-8C81-7FFC03061462}" type="presParOf" srcId="{E96A5F72-FECC-40EB-BE0C-AE1790A1D986}" destId="{A4E9331C-AF32-4127-A443-ADD39491795D}" srcOrd="6" destOrd="0" presId="urn:microsoft.com/office/officeart/2011/layout/HexagonRadial"/>
    <dgm:cxn modelId="{59E0DED2-C67A-4F52-ACF5-B882CE0E41F4}" type="presParOf" srcId="{E96A5F72-FECC-40EB-BE0C-AE1790A1D986}" destId="{23D0BA3C-35BC-4B31-8D94-287002CFBF21}" srcOrd="7" destOrd="0" presId="urn:microsoft.com/office/officeart/2011/layout/HexagonRadial"/>
    <dgm:cxn modelId="{B0FE9FD3-5B8A-4E2E-B145-D0EF7E140FFE}" type="presParOf" srcId="{23D0BA3C-35BC-4B31-8D94-287002CFBF21}" destId="{484CF102-23B3-471A-ACDF-D169F79FA81B}" srcOrd="0" destOrd="0" presId="urn:microsoft.com/office/officeart/2011/layout/HexagonRadial"/>
    <dgm:cxn modelId="{A46904BB-8B69-459D-8660-B9ED0718F197}" type="presParOf" srcId="{E96A5F72-FECC-40EB-BE0C-AE1790A1D986}" destId="{FF04EF33-1F5D-4C39-8F24-E65CC841C2DF}" srcOrd="8" destOrd="0" presId="urn:microsoft.com/office/officeart/2011/layout/HexagonRadial"/>
    <dgm:cxn modelId="{76B55715-385F-48C4-9022-360C05D47C78}" type="presParOf" srcId="{E96A5F72-FECC-40EB-BE0C-AE1790A1D986}" destId="{DD3F40A9-E11F-40DC-B315-4F6658DA5D86}" srcOrd="9" destOrd="0" presId="urn:microsoft.com/office/officeart/2011/layout/HexagonRadial"/>
    <dgm:cxn modelId="{3B4EEF80-58D9-49E4-9791-12DECEE8D9E9}" type="presParOf" srcId="{DD3F40A9-E11F-40DC-B315-4F6658DA5D86}" destId="{6005CA28-A7BB-45C2-AA4E-7975408E2C1A}" srcOrd="0" destOrd="0" presId="urn:microsoft.com/office/officeart/2011/layout/HexagonRadial"/>
    <dgm:cxn modelId="{680B2CBF-F44E-4CF7-8748-B270543167F8}" type="presParOf" srcId="{E96A5F72-FECC-40EB-BE0C-AE1790A1D986}" destId="{02D4320C-EE3F-47E0-8FF1-436CCB979C6A}" srcOrd="10" destOrd="0" presId="urn:microsoft.com/office/officeart/2011/layout/HexagonRadial"/>
    <dgm:cxn modelId="{4D5A671C-BFF1-4918-ABF6-94BA8B6BBA63}" type="presParOf" srcId="{E96A5F72-FECC-40EB-BE0C-AE1790A1D986}" destId="{08B97ECA-D930-437F-8E04-5E927730EEAD}" srcOrd="11" destOrd="0" presId="urn:microsoft.com/office/officeart/2011/layout/HexagonRadial"/>
    <dgm:cxn modelId="{BD367261-389B-45E2-806D-4449B603C903}" type="presParOf" srcId="{08B97ECA-D930-437F-8E04-5E927730EEAD}" destId="{A0030298-3F05-4ED2-B503-FD9C94182622}" srcOrd="0" destOrd="0" presId="urn:microsoft.com/office/officeart/2011/layout/HexagonRadial"/>
    <dgm:cxn modelId="{48EB51D6-EEB4-4A88-871E-F9587C183CA5}" type="presParOf" srcId="{E96A5F72-FECC-40EB-BE0C-AE1790A1D986}" destId="{B945584E-F576-4EBB-925D-563DCBDB2050}" srcOrd="12" destOrd="0" presId="urn:microsoft.com/office/officeart/2011/layout/HexagonRadial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E0A661-D9ED-4B81-87F2-27CCAA164C93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8492831-9592-4E47-9DFD-3F2F643EF20B}">
      <dgm:prSet phldrT="[Text]"/>
      <dgm:spPr>
        <a:scene3d>
          <a:camera prst="orthographicFront"/>
          <a:lightRig rig="threePt" dir="t"/>
        </a:scene3d>
        <a:sp3d>
          <a:bevelT w="139700" prst="cross"/>
        </a:sp3d>
      </dgm:spPr>
      <dgm:t>
        <a:bodyPr/>
        <a:lstStyle/>
        <a:p>
          <a:r>
            <a:rPr lang="en-US" dirty="0"/>
            <a:t>USD</a:t>
          </a:r>
        </a:p>
        <a:p>
          <a:endParaRPr lang="en-IN" dirty="0"/>
        </a:p>
      </dgm:t>
    </dgm:pt>
    <dgm:pt modelId="{C780394F-AE9B-432F-B166-C4050EEE4F3D}" type="parTrans" cxnId="{DF4D7EC3-BC56-4C15-A548-CD185CB4C416}">
      <dgm:prSet/>
      <dgm:spPr/>
      <dgm:t>
        <a:bodyPr/>
        <a:lstStyle/>
        <a:p>
          <a:endParaRPr lang="en-IN"/>
        </a:p>
      </dgm:t>
    </dgm:pt>
    <dgm:pt modelId="{3D1DD689-3978-4BD9-A1A9-CC5F2F8C0B12}" type="sibTrans" cxnId="{DF4D7EC3-BC56-4C15-A548-CD185CB4C416}">
      <dgm:prSet/>
      <dgm:spPr/>
      <dgm:t>
        <a:bodyPr/>
        <a:lstStyle/>
        <a:p>
          <a:endParaRPr lang="en-IN"/>
        </a:p>
      </dgm:t>
    </dgm:pt>
    <dgm:pt modelId="{2B772D99-3055-45FF-B6CA-2DD99F57A1E2}">
      <dgm:prSet phldrT="[Text]"/>
      <dgm:spPr>
        <a:scene3d>
          <a:camera prst="orthographicFront"/>
          <a:lightRig rig="threePt" dir="t"/>
        </a:scene3d>
        <a:sp3d>
          <a:bevelT w="139700" prst="cross"/>
        </a:sp3d>
      </dgm:spPr>
      <dgm:t>
        <a:bodyPr/>
        <a:lstStyle/>
        <a:p>
          <a:r>
            <a:rPr lang="en-US" dirty="0"/>
            <a:t>AUD</a:t>
          </a:r>
          <a:endParaRPr lang="en-IN" dirty="0"/>
        </a:p>
      </dgm:t>
    </dgm:pt>
    <dgm:pt modelId="{CC44FA14-06E8-4E74-9CFA-6D28E3E29505}" type="parTrans" cxnId="{F5BBE0BB-C352-439A-BAAE-09F6EADD97E5}">
      <dgm:prSet/>
      <dgm:spPr/>
      <dgm:t>
        <a:bodyPr/>
        <a:lstStyle/>
        <a:p>
          <a:endParaRPr lang="en-IN"/>
        </a:p>
      </dgm:t>
    </dgm:pt>
    <dgm:pt modelId="{EBC46ABA-95B6-4433-B76F-41F2C0F34C00}" type="sibTrans" cxnId="{F5BBE0BB-C352-439A-BAAE-09F6EADD97E5}">
      <dgm:prSet/>
      <dgm:spPr/>
      <dgm:t>
        <a:bodyPr/>
        <a:lstStyle/>
        <a:p>
          <a:endParaRPr lang="en-IN"/>
        </a:p>
      </dgm:t>
    </dgm:pt>
    <dgm:pt modelId="{463E553C-071F-47B8-8142-4D82C114E956}">
      <dgm:prSet phldrT="[Text]"/>
      <dgm:spPr>
        <a:scene3d>
          <a:camera prst="orthographicFront"/>
          <a:lightRig rig="threePt" dir="t"/>
        </a:scene3d>
        <a:sp3d>
          <a:bevelT w="139700" prst="cross"/>
        </a:sp3d>
      </dgm:spPr>
      <dgm:t>
        <a:bodyPr/>
        <a:lstStyle/>
        <a:p>
          <a:r>
            <a:rPr lang="en-US" dirty="0"/>
            <a:t>INR</a:t>
          </a:r>
        </a:p>
        <a:p>
          <a:endParaRPr lang="en-IN" dirty="0"/>
        </a:p>
      </dgm:t>
    </dgm:pt>
    <dgm:pt modelId="{6312C40F-0290-4DA9-B6A3-A45AE46023C8}" type="parTrans" cxnId="{51112367-BD93-48BC-8A06-28734528C360}">
      <dgm:prSet/>
      <dgm:spPr/>
      <dgm:t>
        <a:bodyPr/>
        <a:lstStyle/>
        <a:p>
          <a:endParaRPr lang="en-IN"/>
        </a:p>
      </dgm:t>
    </dgm:pt>
    <dgm:pt modelId="{A060DFBA-34C0-46D0-90CF-0B0031573DC1}" type="sibTrans" cxnId="{51112367-BD93-48BC-8A06-28734528C360}">
      <dgm:prSet/>
      <dgm:spPr/>
      <dgm:t>
        <a:bodyPr/>
        <a:lstStyle/>
        <a:p>
          <a:endParaRPr lang="en-IN"/>
        </a:p>
      </dgm:t>
    </dgm:pt>
    <dgm:pt modelId="{2BC65001-AA7A-46F0-9D33-54CF5F4B4B34}">
      <dgm:prSet phldrT="[Text]"/>
      <dgm:spPr>
        <a:scene3d>
          <a:camera prst="orthographicFront"/>
          <a:lightRig rig="threePt" dir="t"/>
        </a:scene3d>
        <a:sp3d>
          <a:bevelT w="139700" prst="cross"/>
        </a:sp3d>
      </dgm:spPr>
      <dgm:t>
        <a:bodyPr/>
        <a:lstStyle/>
        <a:p>
          <a:r>
            <a:rPr lang="en-US" dirty="0"/>
            <a:t>CAD</a:t>
          </a:r>
          <a:endParaRPr lang="en-IN" dirty="0"/>
        </a:p>
      </dgm:t>
    </dgm:pt>
    <dgm:pt modelId="{BA977997-781D-45AB-8A5B-A2641A38C1C8}" type="parTrans" cxnId="{4926AD26-B29A-4DD8-B754-9F3A8B920BF8}">
      <dgm:prSet/>
      <dgm:spPr/>
      <dgm:t>
        <a:bodyPr/>
        <a:lstStyle/>
        <a:p>
          <a:endParaRPr lang="en-IN"/>
        </a:p>
      </dgm:t>
    </dgm:pt>
    <dgm:pt modelId="{19E34675-3C98-4EFB-9593-4C9DB33C9AA4}" type="sibTrans" cxnId="{4926AD26-B29A-4DD8-B754-9F3A8B920BF8}">
      <dgm:prSet/>
      <dgm:spPr/>
      <dgm:t>
        <a:bodyPr/>
        <a:lstStyle/>
        <a:p>
          <a:endParaRPr lang="en-IN"/>
        </a:p>
      </dgm:t>
    </dgm:pt>
    <dgm:pt modelId="{0CBC1237-5F30-4751-8730-A981DF0F314B}">
      <dgm:prSet phldrT="[Text]"/>
      <dgm:spPr>
        <a:scene3d>
          <a:camera prst="orthographicFront"/>
          <a:lightRig rig="threePt" dir="t"/>
        </a:scene3d>
        <a:sp3d>
          <a:bevelT w="139700" prst="cross"/>
        </a:sp3d>
      </dgm:spPr>
      <dgm:t>
        <a:bodyPr/>
        <a:lstStyle/>
        <a:p>
          <a:endParaRPr lang="en-US" dirty="0"/>
        </a:p>
        <a:p>
          <a:r>
            <a:rPr lang="en-IN" dirty="0"/>
            <a:t>EUR</a:t>
          </a:r>
        </a:p>
      </dgm:t>
    </dgm:pt>
    <dgm:pt modelId="{4F7BB982-875B-427F-B315-AE2E8FA27A85}" type="parTrans" cxnId="{06FD4871-107C-468D-955D-69D504BEA08D}">
      <dgm:prSet/>
      <dgm:spPr/>
      <dgm:t>
        <a:bodyPr/>
        <a:lstStyle/>
        <a:p>
          <a:endParaRPr lang="en-IN"/>
        </a:p>
      </dgm:t>
    </dgm:pt>
    <dgm:pt modelId="{75EFEACC-6934-48E9-BBB3-C87709F3AC2F}" type="sibTrans" cxnId="{06FD4871-107C-468D-955D-69D504BEA08D}">
      <dgm:prSet/>
      <dgm:spPr/>
      <dgm:t>
        <a:bodyPr/>
        <a:lstStyle/>
        <a:p>
          <a:endParaRPr lang="en-IN"/>
        </a:p>
      </dgm:t>
    </dgm:pt>
    <dgm:pt modelId="{651F39B5-9617-4B0A-AE79-EF98C30F1170}">
      <dgm:prSet phldrT="[Text]"/>
      <dgm:spPr>
        <a:scene3d>
          <a:camera prst="orthographicFront"/>
          <a:lightRig rig="threePt" dir="t"/>
        </a:scene3d>
        <a:sp3d>
          <a:bevelT w="139700" prst="cross"/>
        </a:sp3d>
      </dgm:spPr>
      <dgm:t>
        <a:bodyPr/>
        <a:lstStyle/>
        <a:p>
          <a:r>
            <a:rPr lang="en-US" dirty="0"/>
            <a:t>JPY</a:t>
          </a:r>
          <a:endParaRPr lang="en-IN" dirty="0"/>
        </a:p>
      </dgm:t>
    </dgm:pt>
    <dgm:pt modelId="{05FF3965-8497-4E6F-992C-D9299DDD0D7E}" type="parTrans" cxnId="{09905485-F1BB-4623-8275-9243A4E6BD3C}">
      <dgm:prSet/>
      <dgm:spPr/>
      <dgm:t>
        <a:bodyPr/>
        <a:lstStyle/>
        <a:p>
          <a:endParaRPr lang="en-IN"/>
        </a:p>
      </dgm:t>
    </dgm:pt>
    <dgm:pt modelId="{785DF4F5-F177-41C2-B7A4-A10325E2BFA4}" type="sibTrans" cxnId="{09905485-F1BB-4623-8275-9243A4E6BD3C}">
      <dgm:prSet/>
      <dgm:spPr/>
      <dgm:t>
        <a:bodyPr/>
        <a:lstStyle/>
        <a:p>
          <a:endParaRPr lang="en-IN"/>
        </a:p>
      </dgm:t>
    </dgm:pt>
    <dgm:pt modelId="{A6D38814-B820-44D9-9E6D-2D1A051D0583}">
      <dgm:prSet phldrT="[Text]"/>
      <dgm:spPr>
        <a:scene3d>
          <a:camera prst="orthographicFront"/>
          <a:lightRig rig="threePt" dir="t"/>
        </a:scene3d>
        <a:sp3d>
          <a:bevelT w="139700" prst="cross"/>
        </a:sp3d>
      </dgm:spPr>
      <dgm:t>
        <a:bodyPr/>
        <a:lstStyle/>
        <a:p>
          <a:endParaRPr lang="en-US" dirty="0"/>
        </a:p>
        <a:p>
          <a:r>
            <a:rPr lang="en-IN" dirty="0"/>
            <a:t>OMR</a:t>
          </a:r>
        </a:p>
      </dgm:t>
    </dgm:pt>
    <dgm:pt modelId="{AA08F3F7-9274-4B6F-81D1-1DC71A6C6300}" type="parTrans" cxnId="{0EC43653-89CE-4850-A135-14E038AD8519}">
      <dgm:prSet/>
      <dgm:spPr/>
      <dgm:t>
        <a:bodyPr/>
        <a:lstStyle/>
        <a:p>
          <a:endParaRPr lang="en-IN"/>
        </a:p>
      </dgm:t>
    </dgm:pt>
    <dgm:pt modelId="{C74B4F02-61CC-4F4E-94B3-54886F4E299D}" type="sibTrans" cxnId="{0EC43653-89CE-4850-A135-14E038AD8519}">
      <dgm:prSet/>
      <dgm:spPr/>
      <dgm:t>
        <a:bodyPr/>
        <a:lstStyle/>
        <a:p>
          <a:endParaRPr lang="en-IN"/>
        </a:p>
      </dgm:t>
    </dgm:pt>
    <dgm:pt modelId="{A1956CC9-5752-406B-94C1-559546A50A81}">
      <dgm:prSet phldrT="[Text]"/>
      <dgm:spPr>
        <a:scene3d>
          <a:camera prst="orthographicFront"/>
          <a:lightRig rig="threePt" dir="t"/>
        </a:scene3d>
        <a:sp3d>
          <a:bevelT w="139700" prst="cross"/>
        </a:sp3d>
      </dgm:spPr>
      <dgm:t>
        <a:bodyPr/>
        <a:lstStyle/>
        <a:p>
          <a:r>
            <a:rPr lang="en-US" dirty="0"/>
            <a:t>CNY</a:t>
          </a:r>
          <a:endParaRPr lang="en-IN" dirty="0"/>
        </a:p>
      </dgm:t>
    </dgm:pt>
    <dgm:pt modelId="{2826EA0C-B716-4015-B4B6-4B70AEFA401D}" type="parTrans" cxnId="{FEB6EB9B-2509-45BF-9344-1487935FEB27}">
      <dgm:prSet/>
      <dgm:spPr/>
      <dgm:t>
        <a:bodyPr/>
        <a:lstStyle/>
        <a:p>
          <a:endParaRPr lang="en-IN"/>
        </a:p>
      </dgm:t>
    </dgm:pt>
    <dgm:pt modelId="{1702C7E7-63B1-48A0-AF20-588FFF341438}" type="sibTrans" cxnId="{FEB6EB9B-2509-45BF-9344-1487935FEB27}">
      <dgm:prSet/>
      <dgm:spPr/>
      <dgm:t>
        <a:bodyPr/>
        <a:lstStyle/>
        <a:p>
          <a:endParaRPr lang="en-IN"/>
        </a:p>
      </dgm:t>
    </dgm:pt>
    <dgm:pt modelId="{C026C9AD-D937-4D6B-BBCF-852131DC529C}" type="pres">
      <dgm:prSet presAssocID="{27E0A661-D9ED-4B81-87F2-27CCAA164C93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14BA5B56-84EE-45DA-9C62-56D06DDBF7BB}" type="pres">
      <dgm:prSet presAssocID="{27E0A661-D9ED-4B81-87F2-27CCAA164C93}" presName="children" presStyleCnt="0"/>
      <dgm:spPr/>
    </dgm:pt>
    <dgm:pt modelId="{65274333-47C5-41DC-B642-A8CA8F8329B9}" type="pres">
      <dgm:prSet presAssocID="{27E0A661-D9ED-4B81-87F2-27CCAA164C93}" presName="child1group" presStyleCnt="0"/>
      <dgm:spPr/>
    </dgm:pt>
    <dgm:pt modelId="{27DA07E0-1730-4D3B-BF1C-639DFA89B58C}" type="pres">
      <dgm:prSet presAssocID="{27E0A661-D9ED-4B81-87F2-27CCAA164C93}" presName="child1" presStyleLbl="bgAcc1" presStyleIdx="0" presStyleCnt="4"/>
      <dgm:spPr/>
    </dgm:pt>
    <dgm:pt modelId="{5E2656C7-0BD2-4AD7-9DBD-81C2A2B0D763}" type="pres">
      <dgm:prSet presAssocID="{27E0A661-D9ED-4B81-87F2-27CCAA164C93}" presName="child1Text" presStyleLbl="bgAcc1" presStyleIdx="0" presStyleCnt="4">
        <dgm:presLayoutVars>
          <dgm:bulletEnabled val="1"/>
        </dgm:presLayoutVars>
      </dgm:prSet>
      <dgm:spPr/>
    </dgm:pt>
    <dgm:pt modelId="{4078445D-3B2F-4DE3-963A-0E57660DEEF5}" type="pres">
      <dgm:prSet presAssocID="{27E0A661-D9ED-4B81-87F2-27CCAA164C93}" presName="child2group" presStyleCnt="0"/>
      <dgm:spPr/>
    </dgm:pt>
    <dgm:pt modelId="{2346FE9F-B9EF-47BF-BD86-B4C71815BC71}" type="pres">
      <dgm:prSet presAssocID="{27E0A661-D9ED-4B81-87F2-27CCAA164C93}" presName="child2" presStyleLbl="bgAcc1" presStyleIdx="1" presStyleCnt="4"/>
      <dgm:spPr/>
    </dgm:pt>
    <dgm:pt modelId="{1FBAABCF-894D-44AE-AFC8-1D61AC950DE4}" type="pres">
      <dgm:prSet presAssocID="{27E0A661-D9ED-4B81-87F2-27CCAA164C93}" presName="child2Text" presStyleLbl="bgAcc1" presStyleIdx="1" presStyleCnt="4">
        <dgm:presLayoutVars>
          <dgm:bulletEnabled val="1"/>
        </dgm:presLayoutVars>
      </dgm:prSet>
      <dgm:spPr/>
    </dgm:pt>
    <dgm:pt modelId="{A96125D6-B6EE-4BA0-B629-A6E5C1F508CF}" type="pres">
      <dgm:prSet presAssocID="{27E0A661-D9ED-4B81-87F2-27CCAA164C93}" presName="child3group" presStyleCnt="0"/>
      <dgm:spPr/>
    </dgm:pt>
    <dgm:pt modelId="{90FD682C-63DF-44AA-B207-F128FFE5187B}" type="pres">
      <dgm:prSet presAssocID="{27E0A661-D9ED-4B81-87F2-27CCAA164C93}" presName="child3" presStyleLbl="bgAcc1" presStyleIdx="2" presStyleCnt="4"/>
      <dgm:spPr/>
    </dgm:pt>
    <dgm:pt modelId="{F3D1D1DB-069C-4BB6-B724-6EBE37F7427A}" type="pres">
      <dgm:prSet presAssocID="{27E0A661-D9ED-4B81-87F2-27CCAA164C93}" presName="child3Text" presStyleLbl="bgAcc1" presStyleIdx="2" presStyleCnt="4">
        <dgm:presLayoutVars>
          <dgm:bulletEnabled val="1"/>
        </dgm:presLayoutVars>
      </dgm:prSet>
      <dgm:spPr/>
    </dgm:pt>
    <dgm:pt modelId="{A400FBB8-9D68-447F-BD45-DC9C5240294F}" type="pres">
      <dgm:prSet presAssocID="{27E0A661-D9ED-4B81-87F2-27CCAA164C93}" presName="child4group" presStyleCnt="0"/>
      <dgm:spPr/>
    </dgm:pt>
    <dgm:pt modelId="{8A5EAF38-5875-4AFD-9903-C0D6629B3BEA}" type="pres">
      <dgm:prSet presAssocID="{27E0A661-D9ED-4B81-87F2-27CCAA164C93}" presName="child4" presStyleLbl="bgAcc1" presStyleIdx="3" presStyleCnt="4"/>
      <dgm:spPr/>
    </dgm:pt>
    <dgm:pt modelId="{08D62151-48D7-4BE9-AE72-C84D7096C643}" type="pres">
      <dgm:prSet presAssocID="{27E0A661-D9ED-4B81-87F2-27CCAA164C93}" presName="child4Text" presStyleLbl="bgAcc1" presStyleIdx="3" presStyleCnt="4">
        <dgm:presLayoutVars>
          <dgm:bulletEnabled val="1"/>
        </dgm:presLayoutVars>
      </dgm:prSet>
      <dgm:spPr/>
    </dgm:pt>
    <dgm:pt modelId="{D800CE10-08A8-484E-8EF6-A411492FEA1F}" type="pres">
      <dgm:prSet presAssocID="{27E0A661-D9ED-4B81-87F2-27CCAA164C93}" presName="childPlaceholder" presStyleCnt="0"/>
      <dgm:spPr/>
    </dgm:pt>
    <dgm:pt modelId="{9CA78703-940B-43B6-9CCD-C0BDC99031D1}" type="pres">
      <dgm:prSet presAssocID="{27E0A661-D9ED-4B81-87F2-27CCAA164C93}" presName="circle" presStyleCnt="0"/>
      <dgm:spPr/>
    </dgm:pt>
    <dgm:pt modelId="{4ED1A9C1-9FA1-462F-981B-EE19FC777F16}" type="pres">
      <dgm:prSet presAssocID="{27E0A661-D9ED-4B81-87F2-27CCAA164C93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87CE6FD1-C5AB-41A2-88C4-94393DA0B7E9}" type="pres">
      <dgm:prSet presAssocID="{27E0A661-D9ED-4B81-87F2-27CCAA164C93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998C6B4C-BEE6-495D-A011-313079909158}" type="pres">
      <dgm:prSet presAssocID="{27E0A661-D9ED-4B81-87F2-27CCAA164C93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ECC73A74-FC2A-4875-87DB-759F9236794F}" type="pres">
      <dgm:prSet presAssocID="{27E0A661-D9ED-4B81-87F2-27CCAA164C93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2D827C82-05B6-49DF-A527-FCC7A7CAB902}" type="pres">
      <dgm:prSet presAssocID="{27E0A661-D9ED-4B81-87F2-27CCAA164C93}" presName="quadrantPlaceholder" presStyleCnt="0"/>
      <dgm:spPr/>
    </dgm:pt>
    <dgm:pt modelId="{140607FC-0AD2-40E2-B2EF-0239F8DEE74C}" type="pres">
      <dgm:prSet presAssocID="{27E0A661-D9ED-4B81-87F2-27CCAA164C93}" presName="center1" presStyleLbl="fgShp" presStyleIdx="0" presStyleCnt="2"/>
      <dgm:spPr/>
    </dgm:pt>
    <dgm:pt modelId="{FD38BE75-EA28-451A-B321-1A04D27845B7}" type="pres">
      <dgm:prSet presAssocID="{27E0A661-D9ED-4B81-87F2-27CCAA164C93}" presName="center2" presStyleLbl="fgShp" presStyleIdx="1" presStyleCnt="2"/>
      <dgm:spPr/>
    </dgm:pt>
  </dgm:ptLst>
  <dgm:cxnLst>
    <dgm:cxn modelId="{B6304B25-2B35-41A3-93C7-2B2113BC4B1D}" type="presOf" srcId="{0CBC1237-5F30-4751-8730-A981DF0F314B}" destId="{998C6B4C-BEE6-495D-A011-313079909158}" srcOrd="0" destOrd="0" presId="urn:microsoft.com/office/officeart/2005/8/layout/cycle4"/>
    <dgm:cxn modelId="{4926AD26-B29A-4DD8-B754-9F3A8B920BF8}" srcId="{463E553C-071F-47B8-8142-4D82C114E956}" destId="{2BC65001-AA7A-46F0-9D33-54CF5F4B4B34}" srcOrd="0" destOrd="0" parTransId="{BA977997-781D-45AB-8A5B-A2641A38C1C8}" sibTransId="{19E34675-3C98-4EFB-9593-4C9DB33C9AA4}"/>
    <dgm:cxn modelId="{405D3638-3636-43E2-BFC9-90E783640C0F}" type="presOf" srcId="{651F39B5-9617-4B0A-AE79-EF98C30F1170}" destId="{F3D1D1DB-069C-4BB6-B724-6EBE37F7427A}" srcOrd="1" destOrd="0" presId="urn:microsoft.com/office/officeart/2005/8/layout/cycle4"/>
    <dgm:cxn modelId="{51112367-BD93-48BC-8A06-28734528C360}" srcId="{27E0A661-D9ED-4B81-87F2-27CCAA164C93}" destId="{463E553C-071F-47B8-8142-4D82C114E956}" srcOrd="1" destOrd="0" parTransId="{6312C40F-0290-4DA9-B6A3-A45AE46023C8}" sibTransId="{A060DFBA-34C0-46D0-90CF-0B0031573DC1}"/>
    <dgm:cxn modelId="{1B740050-11B4-4D78-8241-B71095D56B6E}" type="presOf" srcId="{2B772D99-3055-45FF-B6CA-2DD99F57A1E2}" destId="{27DA07E0-1730-4D3B-BF1C-639DFA89B58C}" srcOrd="0" destOrd="0" presId="urn:microsoft.com/office/officeart/2005/8/layout/cycle4"/>
    <dgm:cxn modelId="{06FD4871-107C-468D-955D-69D504BEA08D}" srcId="{27E0A661-D9ED-4B81-87F2-27CCAA164C93}" destId="{0CBC1237-5F30-4751-8730-A981DF0F314B}" srcOrd="2" destOrd="0" parTransId="{4F7BB982-875B-427F-B315-AE2E8FA27A85}" sibTransId="{75EFEACC-6934-48E9-BBB3-C87709F3AC2F}"/>
    <dgm:cxn modelId="{707EAF72-CD60-40A0-ADB0-8F156EBC5D06}" type="presOf" srcId="{463E553C-071F-47B8-8142-4D82C114E956}" destId="{87CE6FD1-C5AB-41A2-88C4-94393DA0B7E9}" srcOrd="0" destOrd="0" presId="urn:microsoft.com/office/officeart/2005/8/layout/cycle4"/>
    <dgm:cxn modelId="{63F82753-5C1D-425D-ACA5-BAB793710757}" type="presOf" srcId="{A1956CC9-5752-406B-94C1-559546A50A81}" destId="{8A5EAF38-5875-4AFD-9903-C0D6629B3BEA}" srcOrd="0" destOrd="0" presId="urn:microsoft.com/office/officeart/2005/8/layout/cycle4"/>
    <dgm:cxn modelId="{0EC43653-89CE-4850-A135-14E038AD8519}" srcId="{27E0A661-D9ED-4B81-87F2-27CCAA164C93}" destId="{A6D38814-B820-44D9-9E6D-2D1A051D0583}" srcOrd="3" destOrd="0" parTransId="{AA08F3F7-9274-4B6F-81D1-1DC71A6C6300}" sibTransId="{C74B4F02-61CC-4F4E-94B3-54886F4E299D}"/>
    <dgm:cxn modelId="{55A5EF75-C166-4136-861B-321D891DA29C}" type="presOf" srcId="{2BC65001-AA7A-46F0-9D33-54CF5F4B4B34}" destId="{1FBAABCF-894D-44AE-AFC8-1D61AC950DE4}" srcOrd="1" destOrd="0" presId="urn:microsoft.com/office/officeart/2005/8/layout/cycle4"/>
    <dgm:cxn modelId="{09905485-F1BB-4623-8275-9243A4E6BD3C}" srcId="{0CBC1237-5F30-4751-8730-A981DF0F314B}" destId="{651F39B5-9617-4B0A-AE79-EF98C30F1170}" srcOrd="0" destOrd="0" parTransId="{05FF3965-8497-4E6F-992C-D9299DDD0D7E}" sibTransId="{785DF4F5-F177-41C2-B7A4-A10325E2BFA4}"/>
    <dgm:cxn modelId="{4C788A8B-25AB-49DC-815E-9B5CE70FC8E0}" type="presOf" srcId="{651F39B5-9617-4B0A-AE79-EF98C30F1170}" destId="{90FD682C-63DF-44AA-B207-F128FFE5187B}" srcOrd="0" destOrd="0" presId="urn:microsoft.com/office/officeart/2005/8/layout/cycle4"/>
    <dgm:cxn modelId="{AA1CE998-A25A-4ED2-B1FE-6F043BE02D75}" type="presOf" srcId="{2BC65001-AA7A-46F0-9D33-54CF5F4B4B34}" destId="{2346FE9F-B9EF-47BF-BD86-B4C71815BC71}" srcOrd="0" destOrd="0" presId="urn:microsoft.com/office/officeart/2005/8/layout/cycle4"/>
    <dgm:cxn modelId="{FEB6EB9B-2509-45BF-9344-1487935FEB27}" srcId="{A6D38814-B820-44D9-9E6D-2D1A051D0583}" destId="{A1956CC9-5752-406B-94C1-559546A50A81}" srcOrd="0" destOrd="0" parTransId="{2826EA0C-B716-4015-B4B6-4B70AEFA401D}" sibTransId="{1702C7E7-63B1-48A0-AF20-588FFF341438}"/>
    <dgm:cxn modelId="{ACF02FA6-8A4D-4822-B5EC-1E35AAC54BF8}" type="presOf" srcId="{27E0A661-D9ED-4B81-87F2-27CCAA164C93}" destId="{C026C9AD-D937-4D6B-BBCF-852131DC529C}" srcOrd="0" destOrd="0" presId="urn:microsoft.com/office/officeart/2005/8/layout/cycle4"/>
    <dgm:cxn modelId="{4323F1B6-00E7-4D42-ADFA-4825EDA2B7BE}" type="presOf" srcId="{08492831-9592-4E47-9DFD-3F2F643EF20B}" destId="{4ED1A9C1-9FA1-462F-981B-EE19FC777F16}" srcOrd="0" destOrd="0" presId="urn:microsoft.com/office/officeart/2005/8/layout/cycle4"/>
    <dgm:cxn modelId="{F5BBE0BB-C352-439A-BAAE-09F6EADD97E5}" srcId="{08492831-9592-4E47-9DFD-3F2F643EF20B}" destId="{2B772D99-3055-45FF-B6CA-2DD99F57A1E2}" srcOrd="0" destOrd="0" parTransId="{CC44FA14-06E8-4E74-9CFA-6D28E3E29505}" sibTransId="{EBC46ABA-95B6-4433-B76F-41F2C0F34C00}"/>
    <dgm:cxn modelId="{14BC1BC3-2088-4243-8DD0-5AFBBF4410C6}" type="presOf" srcId="{2B772D99-3055-45FF-B6CA-2DD99F57A1E2}" destId="{5E2656C7-0BD2-4AD7-9DBD-81C2A2B0D763}" srcOrd="1" destOrd="0" presId="urn:microsoft.com/office/officeart/2005/8/layout/cycle4"/>
    <dgm:cxn modelId="{DF4D7EC3-BC56-4C15-A548-CD185CB4C416}" srcId="{27E0A661-D9ED-4B81-87F2-27CCAA164C93}" destId="{08492831-9592-4E47-9DFD-3F2F643EF20B}" srcOrd="0" destOrd="0" parTransId="{C780394F-AE9B-432F-B166-C4050EEE4F3D}" sibTransId="{3D1DD689-3978-4BD9-A1A9-CC5F2F8C0B12}"/>
    <dgm:cxn modelId="{CA59C7CC-46F9-4D54-BFA5-A0577DC19AEF}" type="presOf" srcId="{A6D38814-B820-44D9-9E6D-2D1A051D0583}" destId="{ECC73A74-FC2A-4875-87DB-759F9236794F}" srcOrd="0" destOrd="0" presId="urn:microsoft.com/office/officeart/2005/8/layout/cycle4"/>
    <dgm:cxn modelId="{FBBEF6D8-1AB8-47A7-B811-3245B892D553}" type="presOf" srcId="{A1956CC9-5752-406B-94C1-559546A50A81}" destId="{08D62151-48D7-4BE9-AE72-C84D7096C643}" srcOrd="1" destOrd="0" presId="urn:microsoft.com/office/officeart/2005/8/layout/cycle4"/>
    <dgm:cxn modelId="{5E96596D-FABF-4F04-A5E0-2379F5BDC96C}" type="presParOf" srcId="{C026C9AD-D937-4D6B-BBCF-852131DC529C}" destId="{14BA5B56-84EE-45DA-9C62-56D06DDBF7BB}" srcOrd="0" destOrd="0" presId="urn:microsoft.com/office/officeart/2005/8/layout/cycle4"/>
    <dgm:cxn modelId="{3DA138BB-9B56-4E4B-A034-C12D14C05D35}" type="presParOf" srcId="{14BA5B56-84EE-45DA-9C62-56D06DDBF7BB}" destId="{65274333-47C5-41DC-B642-A8CA8F8329B9}" srcOrd="0" destOrd="0" presId="urn:microsoft.com/office/officeart/2005/8/layout/cycle4"/>
    <dgm:cxn modelId="{31D2CD50-E563-4FA3-A46E-C5A5FC332058}" type="presParOf" srcId="{65274333-47C5-41DC-B642-A8CA8F8329B9}" destId="{27DA07E0-1730-4D3B-BF1C-639DFA89B58C}" srcOrd="0" destOrd="0" presId="urn:microsoft.com/office/officeart/2005/8/layout/cycle4"/>
    <dgm:cxn modelId="{B1A31F41-D7B8-460A-8922-8AF5BC72B2FB}" type="presParOf" srcId="{65274333-47C5-41DC-B642-A8CA8F8329B9}" destId="{5E2656C7-0BD2-4AD7-9DBD-81C2A2B0D763}" srcOrd="1" destOrd="0" presId="urn:microsoft.com/office/officeart/2005/8/layout/cycle4"/>
    <dgm:cxn modelId="{2D28B2ED-DD2F-4A83-B379-6B567DE89458}" type="presParOf" srcId="{14BA5B56-84EE-45DA-9C62-56D06DDBF7BB}" destId="{4078445D-3B2F-4DE3-963A-0E57660DEEF5}" srcOrd="1" destOrd="0" presId="urn:microsoft.com/office/officeart/2005/8/layout/cycle4"/>
    <dgm:cxn modelId="{6EAE52D2-2259-40A4-91AA-1C1201E795C1}" type="presParOf" srcId="{4078445D-3B2F-4DE3-963A-0E57660DEEF5}" destId="{2346FE9F-B9EF-47BF-BD86-B4C71815BC71}" srcOrd="0" destOrd="0" presId="urn:microsoft.com/office/officeart/2005/8/layout/cycle4"/>
    <dgm:cxn modelId="{0B07A23C-6427-4B2F-B426-0E0D1473CC52}" type="presParOf" srcId="{4078445D-3B2F-4DE3-963A-0E57660DEEF5}" destId="{1FBAABCF-894D-44AE-AFC8-1D61AC950DE4}" srcOrd="1" destOrd="0" presId="urn:microsoft.com/office/officeart/2005/8/layout/cycle4"/>
    <dgm:cxn modelId="{42087CAC-45AA-4CEB-88A8-89D544C3F8E9}" type="presParOf" srcId="{14BA5B56-84EE-45DA-9C62-56D06DDBF7BB}" destId="{A96125D6-B6EE-4BA0-B629-A6E5C1F508CF}" srcOrd="2" destOrd="0" presId="urn:microsoft.com/office/officeart/2005/8/layout/cycle4"/>
    <dgm:cxn modelId="{0BB082F1-BA25-4D90-8011-B98531909E01}" type="presParOf" srcId="{A96125D6-B6EE-4BA0-B629-A6E5C1F508CF}" destId="{90FD682C-63DF-44AA-B207-F128FFE5187B}" srcOrd="0" destOrd="0" presId="urn:microsoft.com/office/officeart/2005/8/layout/cycle4"/>
    <dgm:cxn modelId="{16D7508C-E216-4F13-8E8D-CFD907E2C863}" type="presParOf" srcId="{A96125D6-B6EE-4BA0-B629-A6E5C1F508CF}" destId="{F3D1D1DB-069C-4BB6-B724-6EBE37F7427A}" srcOrd="1" destOrd="0" presId="urn:microsoft.com/office/officeart/2005/8/layout/cycle4"/>
    <dgm:cxn modelId="{7FA5EF9B-D834-4B9D-8207-76CD0E136BDD}" type="presParOf" srcId="{14BA5B56-84EE-45DA-9C62-56D06DDBF7BB}" destId="{A400FBB8-9D68-447F-BD45-DC9C5240294F}" srcOrd="3" destOrd="0" presId="urn:microsoft.com/office/officeart/2005/8/layout/cycle4"/>
    <dgm:cxn modelId="{E6D7B9A8-EEE4-42A3-9625-36F6D9E8A150}" type="presParOf" srcId="{A400FBB8-9D68-447F-BD45-DC9C5240294F}" destId="{8A5EAF38-5875-4AFD-9903-C0D6629B3BEA}" srcOrd="0" destOrd="0" presId="urn:microsoft.com/office/officeart/2005/8/layout/cycle4"/>
    <dgm:cxn modelId="{87EC840D-B393-4298-9DF1-80348860C616}" type="presParOf" srcId="{A400FBB8-9D68-447F-BD45-DC9C5240294F}" destId="{08D62151-48D7-4BE9-AE72-C84D7096C643}" srcOrd="1" destOrd="0" presId="urn:microsoft.com/office/officeart/2005/8/layout/cycle4"/>
    <dgm:cxn modelId="{400A968B-7D69-4153-9DBA-84219A64D06A}" type="presParOf" srcId="{14BA5B56-84EE-45DA-9C62-56D06DDBF7BB}" destId="{D800CE10-08A8-484E-8EF6-A411492FEA1F}" srcOrd="4" destOrd="0" presId="urn:microsoft.com/office/officeart/2005/8/layout/cycle4"/>
    <dgm:cxn modelId="{6FC0AA4B-AA0F-4E54-8E99-5BFC75647429}" type="presParOf" srcId="{C026C9AD-D937-4D6B-BBCF-852131DC529C}" destId="{9CA78703-940B-43B6-9CCD-C0BDC99031D1}" srcOrd="1" destOrd="0" presId="urn:microsoft.com/office/officeart/2005/8/layout/cycle4"/>
    <dgm:cxn modelId="{F25360B7-1FAF-4346-A5BE-5487C58AE4BC}" type="presParOf" srcId="{9CA78703-940B-43B6-9CCD-C0BDC99031D1}" destId="{4ED1A9C1-9FA1-462F-981B-EE19FC777F16}" srcOrd="0" destOrd="0" presId="urn:microsoft.com/office/officeart/2005/8/layout/cycle4"/>
    <dgm:cxn modelId="{24969451-1BAE-41A9-86BC-BF4C67FE6D68}" type="presParOf" srcId="{9CA78703-940B-43B6-9CCD-C0BDC99031D1}" destId="{87CE6FD1-C5AB-41A2-88C4-94393DA0B7E9}" srcOrd="1" destOrd="0" presId="urn:microsoft.com/office/officeart/2005/8/layout/cycle4"/>
    <dgm:cxn modelId="{B488A5F0-DCCF-46E0-A21E-D25987094608}" type="presParOf" srcId="{9CA78703-940B-43B6-9CCD-C0BDC99031D1}" destId="{998C6B4C-BEE6-495D-A011-313079909158}" srcOrd="2" destOrd="0" presId="urn:microsoft.com/office/officeart/2005/8/layout/cycle4"/>
    <dgm:cxn modelId="{05F2AE12-2FDF-4C66-947B-7C017C672F67}" type="presParOf" srcId="{9CA78703-940B-43B6-9CCD-C0BDC99031D1}" destId="{ECC73A74-FC2A-4875-87DB-759F9236794F}" srcOrd="3" destOrd="0" presId="urn:microsoft.com/office/officeart/2005/8/layout/cycle4"/>
    <dgm:cxn modelId="{A9D3A6A1-F3E0-4D40-9F95-73499054D6C2}" type="presParOf" srcId="{9CA78703-940B-43B6-9CCD-C0BDC99031D1}" destId="{2D827C82-05B6-49DF-A527-FCC7A7CAB902}" srcOrd="4" destOrd="0" presId="urn:microsoft.com/office/officeart/2005/8/layout/cycle4"/>
    <dgm:cxn modelId="{C778348C-3EBC-41BC-A60F-236BCED6152D}" type="presParOf" srcId="{C026C9AD-D937-4D6B-BBCF-852131DC529C}" destId="{140607FC-0AD2-40E2-B2EF-0239F8DEE74C}" srcOrd="2" destOrd="0" presId="urn:microsoft.com/office/officeart/2005/8/layout/cycle4"/>
    <dgm:cxn modelId="{E1F5824F-0348-4123-A6A0-6B6E9F5C90B3}" type="presParOf" srcId="{C026C9AD-D937-4D6B-BBCF-852131DC529C}" destId="{FD38BE75-EA28-451A-B321-1A04D27845B7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A2C0F1-C4B6-44AA-866E-4FA9B4105BAC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3FBBA00-BAD3-485E-93D8-4B70FD1D5EAD}">
      <dgm:prSet phldrT="[Text]"/>
      <dgm:spPr>
        <a:noFill/>
        <a:ln>
          <a:noFill/>
        </a:ln>
      </dgm:spPr>
      <dgm:t>
        <a:bodyPr/>
        <a:lstStyle/>
        <a:p>
          <a:r>
            <a:rPr lang="en-US" dirty="0"/>
            <a:t> </a:t>
          </a:r>
          <a:endParaRPr lang="en-IN" dirty="0"/>
        </a:p>
      </dgm:t>
    </dgm:pt>
    <dgm:pt modelId="{5A827E67-8EAA-4A46-8259-7B3CA00B39E4}" type="parTrans" cxnId="{044E906D-0B73-49C6-A0F3-E0D082FAC1BE}">
      <dgm:prSet/>
      <dgm:spPr/>
      <dgm:t>
        <a:bodyPr/>
        <a:lstStyle/>
        <a:p>
          <a:endParaRPr lang="en-IN"/>
        </a:p>
      </dgm:t>
    </dgm:pt>
    <dgm:pt modelId="{3750685B-D72C-487A-BB3B-B4D6166B447D}" type="sibTrans" cxnId="{044E906D-0B73-49C6-A0F3-E0D082FAC1BE}">
      <dgm:prSet/>
      <dgm:spPr/>
      <dgm:t>
        <a:bodyPr/>
        <a:lstStyle/>
        <a:p>
          <a:endParaRPr lang="en-IN"/>
        </a:p>
      </dgm:t>
    </dgm:pt>
    <dgm:pt modelId="{5D58228E-C797-4954-808B-7F06C55B3770}">
      <dgm:prSet phldrT="[Text]"/>
      <dgm:spPr>
        <a:solidFill>
          <a:schemeClr val="accent1">
            <a:lumMod val="40000"/>
            <a:lumOff val="60000"/>
            <a:alpha val="90000"/>
          </a:schemeClr>
        </a:solidFill>
        <a:ln>
          <a:solidFill>
            <a:schemeClr val="accent1">
              <a:lumMod val="50000"/>
              <a:alpha val="90000"/>
            </a:schemeClr>
          </a:solidFill>
        </a:ln>
        <a:scene3d>
          <a:camera prst="orthographicFront"/>
          <a:lightRig rig="threePt" dir="t"/>
        </a:scene3d>
        <a:sp3d>
          <a:bevelT w="139700" h="139700" prst="divot"/>
        </a:sp3d>
      </dgm:spPr>
      <dgm:t>
        <a:bodyPr/>
        <a:lstStyle/>
        <a:p>
          <a:r>
            <a:rPr lang="en-US" b="1" u="sng" dirty="0">
              <a:solidFill>
                <a:srgbClr val="C00000"/>
              </a:solidFill>
            </a:rPr>
            <a:t>Mass</a:t>
          </a:r>
          <a:endParaRPr lang="en-IN" b="1" u="sng" dirty="0">
            <a:solidFill>
              <a:srgbClr val="C00000"/>
            </a:solidFill>
          </a:endParaRPr>
        </a:p>
      </dgm:t>
    </dgm:pt>
    <dgm:pt modelId="{99171158-22AA-497C-AF72-7EC70C32691D}" type="parTrans" cxnId="{1C176CB0-E182-4871-9D04-761145066555}">
      <dgm:prSet/>
      <dgm:spPr/>
      <dgm:t>
        <a:bodyPr/>
        <a:lstStyle/>
        <a:p>
          <a:endParaRPr lang="en-IN"/>
        </a:p>
      </dgm:t>
    </dgm:pt>
    <dgm:pt modelId="{1EB34943-174D-48E8-8FBB-B5C8210AB344}" type="sibTrans" cxnId="{1C176CB0-E182-4871-9D04-761145066555}">
      <dgm:prSet/>
      <dgm:spPr/>
      <dgm:t>
        <a:bodyPr/>
        <a:lstStyle/>
        <a:p>
          <a:endParaRPr lang="en-IN"/>
        </a:p>
      </dgm:t>
    </dgm:pt>
    <dgm:pt modelId="{610ED278-DB36-425D-97F5-6D3E06C8EE13}">
      <dgm:prSet phldrT="[Text]" custT="1"/>
      <dgm:spPr>
        <a:scene3d>
          <a:camera prst="orthographicFront"/>
          <a:lightRig rig="threePt" dir="t"/>
        </a:scene3d>
        <a:sp3d>
          <a:bevelT w="139700" prst="cross"/>
        </a:sp3d>
      </dgm:spPr>
      <dgm:t>
        <a:bodyPr/>
        <a:lstStyle/>
        <a:p>
          <a:r>
            <a:rPr lang="en-US" sz="2000" dirty="0" err="1"/>
            <a:t>lb</a:t>
          </a:r>
          <a:endParaRPr lang="en-IN" sz="1500" dirty="0"/>
        </a:p>
      </dgm:t>
    </dgm:pt>
    <dgm:pt modelId="{5176B08C-32AD-49BB-8282-84AD375D083D}" type="parTrans" cxnId="{9A4E1FFE-FD33-4EB6-A1F5-CE182EFAE61B}">
      <dgm:prSet/>
      <dgm:spPr/>
      <dgm:t>
        <a:bodyPr/>
        <a:lstStyle/>
        <a:p>
          <a:endParaRPr lang="en-IN"/>
        </a:p>
      </dgm:t>
    </dgm:pt>
    <dgm:pt modelId="{F90C8FE5-267E-4EF6-8D31-73CC3DC428F2}" type="sibTrans" cxnId="{9A4E1FFE-FD33-4EB6-A1F5-CE182EFAE61B}">
      <dgm:prSet/>
      <dgm:spPr/>
      <dgm:t>
        <a:bodyPr/>
        <a:lstStyle/>
        <a:p>
          <a:endParaRPr lang="en-IN"/>
        </a:p>
      </dgm:t>
    </dgm:pt>
    <dgm:pt modelId="{417686E7-8D9D-422A-A3B9-A82BA2BC51CE}">
      <dgm:prSet phldrT="[Text]" custT="1"/>
      <dgm:spPr>
        <a:scene3d>
          <a:camera prst="orthographicFront"/>
          <a:lightRig rig="threePt" dir="t"/>
        </a:scene3d>
        <a:sp3d>
          <a:bevelT w="139700" prst="cross"/>
        </a:sp3d>
      </dgm:spPr>
      <dgm:t>
        <a:bodyPr/>
        <a:lstStyle/>
        <a:p>
          <a:r>
            <a:rPr lang="en-US" sz="2000" dirty="0"/>
            <a:t>kg</a:t>
          </a:r>
          <a:endParaRPr lang="en-IN" sz="1500" dirty="0"/>
        </a:p>
      </dgm:t>
    </dgm:pt>
    <dgm:pt modelId="{8BA487D9-FE39-4621-9857-679677631DC6}" type="parTrans" cxnId="{8C95AD2B-542B-4BC9-B196-AAF2E3EE8EF9}">
      <dgm:prSet/>
      <dgm:spPr/>
      <dgm:t>
        <a:bodyPr/>
        <a:lstStyle/>
        <a:p>
          <a:endParaRPr lang="en-IN"/>
        </a:p>
      </dgm:t>
    </dgm:pt>
    <dgm:pt modelId="{C5F83FB1-4582-4D4B-81ED-389439FFA64D}" type="sibTrans" cxnId="{8C95AD2B-542B-4BC9-B196-AAF2E3EE8EF9}">
      <dgm:prSet/>
      <dgm:spPr/>
      <dgm:t>
        <a:bodyPr/>
        <a:lstStyle/>
        <a:p>
          <a:endParaRPr lang="en-IN"/>
        </a:p>
      </dgm:t>
    </dgm:pt>
    <dgm:pt modelId="{EA0A6F5A-D32C-426C-847D-0672D7B6D326}">
      <dgm:prSet phldrT="[Text]" custT="1"/>
      <dgm:spPr>
        <a:scene3d>
          <a:camera prst="orthographicFront"/>
          <a:lightRig rig="threePt" dir="t"/>
        </a:scene3d>
        <a:sp3d>
          <a:bevelT w="139700" prst="cross"/>
        </a:sp3d>
      </dgm:spPr>
      <dgm:t>
        <a:bodyPr/>
        <a:lstStyle/>
        <a:p>
          <a:r>
            <a:rPr lang="en-US" sz="2000" dirty="0"/>
            <a:t>St</a:t>
          </a:r>
          <a:endParaRPr lang="en-IN" sz="1500" dirty="0"/>
        </a:p>
      </dgm:t>
    </dgm:pt>
    <dgm:pt modelId="{5BD1E823-9F7B-4149-9B36-EA1346628529}" type="parTrans" cxnId="{0F951C00-3EBE-48CA-96C3-3D40EE327487}">
      <dgm:prSet/>
      <dgm:spPr/>
      <dgm:t>
        <a:bodyPr/>
        <a:lstStyle/>
        <a:p>
          <a:endParaRPr lang="en-IN"/>
        </a:p>
      </dgm:t>
    </dgm:pt>
    <dgm:pt modelId="{20033434-01B9-49B7-BA43-BEEE71894DD0}" type="sibTrans" cxnId="{0F951C00-3EBE-48CA-96C3-3D40EE327487}">
      <dgm:prSet/>
      <dgm:spPr/>
      <dgm:t>
        <a:bodyPr/>
        <a:lstStyle/>
        <a:p>
          <a:endParaRPr lang="en-IN"/>
        </a:p>
      </dgm:t>
    </dgm:pt>
    <dgm:pt modelId="{BEA7D0B6-037A-4652-83E0-B930D2F8EE9D}">
      <dgm:prSet phldrT="[Text]"/>
      <dgm:spPr/>
      <dgm:t>
        <a:bodyPr/>
        <a:lstStyle/>
        <a:p>
          <a:endParaRPr lang="en-IN"/>
        </a:p>
      </dgm:t>
    </dgm:pt>
    <dgm:pt modelId="{9BAF817C-8D01-441C-AB6B-00010C4B24D1}" type="parTrans" cxnId="{112A7CAF-0C8B-48B2-A2CC-AC0D93E2B828}">
      <dgm:prSet/>
      <dgm:spPr/>
      <dgm:t>
        <a:bodyPr/>
        <a:lstStyle/>
        <a:p>
          <a:endParaRPr lang="en-IN"/>
        </a:p>
      </dgm:t>
    </dgm:pt>
    <dgm:pt modelId="{40340D2F-7C62-44DD-BAFF-4D443D83B517}" type="sibTrans" cxnId="{112A7CAF-0C8B-48B2-A2CC-AC0D93E2B828}">
      <dgm:prSet/>
      <dgm:spPr/>
      <dgm:t>
        <a:bodyPr/>
        <a:lstStyle/>
        <a:p>
          <a:endParaRPr lang="en-IN"/>
        </a:p>
      </dgm:t>
    </dgm:pt>
    <dgm:pt modelId="{3261CB8A-90C5-4F48-B9ED-44E61D07E160}">
      <dgm:prSet phldrT="[Text]" custT="1"/>
      <dgm:spPr>
        <a:scene3d>
          <a:camera prst="orthographicFront"/>
          <a:lightRig rig="threePt" dir="t"/>
        </a:scene3d>
        <a:sp3d>
          <a:bevelT w="139700" prst="cross"/>
        </a:sp3d>
      </dgm:spPr>
      <dgm:t>
        <a:bodyPr/>
        <a:lstStyle/>
        <a:p>
          <a:r>
            <a:rPr lang="en-US" sz="2000" dirty="0"/>
            <a:t>mg</a:t>
          </a:r>
          <a:endParaRPr lang="en-IN" sz="1500" dirty="0"/>
        </a:p>
      </dgm:t>
    </dgm:pt>
    <dgm:pt modelId="{AC5CB9F8-9427-4A21-A36E-8416DA0D56C1}" type="parTrans" cxnId="{40AF30AE-A166-49AE-ABBA-2D3A4F570247}">
      <dgm:prSet/>
      <dgm:spPr/>
      <dgm:t>
        <a:bodyPr/>
        <a:lstStyle/>
        <a:p>
          <a:endParaRPr lang="en-IN"/>
        </a:p>
      </dgm:t>
    </dgm:pt>
    <dgm:pt modelId="{C7E2312B-3EFF-49E2-8703-DD09C7B37E3B}" type="sibTrans" cxnId="{40AF30AE-A166-49AE-ABBA-2D3A4F570247}">
      <dgm:prSet/>
      <dgm:spPr/>
      <dgm:t>
        <a:bodyPr/>
        <a:lstStyle/>
        <a:p>
          <a:endParaRPr lang="en-IN"/>
        </a:p>
      </dgm:t>
    </dgm:pt>
    <dgm:pt modelId="{113AD6AF-7419-47C5-BB9D-1E955F2F633E}">
      <dgm:prSet phldrT="[Text]" custT="1"/>
      <dgm:spPr>
        <a:scene3d>
          <a:camera prst="orthographicFront"/>
          <a:lightRig rig="threePt" dir="t"/>
        </a:scene3d>
        <a:sp3d>
          <a:bevelT w="139700" prst="cross"/>
        </a:sp3d>
      </dgm:spPr>
      <dgm:t>
        <a:bodyPr/>
        <a:lstStyle/>
        <a:p>
          <a:r>
            <a:rPr lang="en-US" sz="2000" dirty="0"/>
            <a:t>Oz</a:t>
          </a:r>
          <a:endParaRPr lang="en-IN" sz="1500" dirty="0"/>
        </a:p>
      </dgm:t>
    </dgm:pt>
    <dgm:pt modelId="{D0B1C5F4-B6DD-4886-9754-D87DB91AA535}" type="sibTrans" cxnId="{CD633925-822A-4DEB-BBDA-5FD1C8CCAA97}">
      <dgm:prSet/>
      <dgm:spPr/>
      <dgm:t>
        <a:bodyPr/>
        <a:lstStyle/>
        <a:p>
          <a:endParaRPr lang="en-IN"/>
        </a:p>
      </dgm:t>
    </dgm:pt>
    <dgm:pt modelId="{B9069C19-BA64-44BB-9FFF-E3C279C9A234}" type="parTrans" cxnId="{CD633925-822A-4DEB-BBDA-5FD1C8CCAA97}">
      <dgm:prSet/>
      <dgm:spPr/>
      <dgm:t>
        <a:bodyPr/>
        <a:lstStyle/>
        <a:p>
          <a:endParaRPr lang="en-IN"/>
        </a:p>
      </dgm:t>
    </dgm:pt>
    <dgm:pt modelId="{3BFF21AA-3C94-4619-B7F2-0CFF3E7771FF}">
      <dgm:prSet phldrT="[Text]" custT="1"/>
      <dgm:spPr>
        <a:scene3d>
          <a:camera prst="orthographicFront"/>
          <a:lightRig rig="threePt" dir="t"/>
        </a:scene3d>
        <a:sp3d>
          <a:bevelT w="139700" prst="cross"/>
        </a:sp3d>
      </dgm:spPr>
      <dgm:t>
        <a:bodyPr/>
        <a:lstStyle/>
        <a:p>
          <a:r>
            <a:rPr lang="en-US" sz="2000" dirty="0"/>
            <a:t>g</a:t>
          </a:r>
          <a:endParaRPr lang="en-IN" sz="1500" dirty="0"/>
        </a:p>
      </dgm:t>
    </dgm:pt>
    <dgm:pt modelId="{3BE6EDE3-6541-4A88-B071-BC2C961504E5}" type="sibTrans" cxnId="{645E7014-BE31-490B-A32F-EBAD8A9FC406}">
      <dgm:prSet/>
      <dgm:spPr/>
      <dgm:t>
        <a:bodyPr/>
        <a:lstStyle/>
        <a:p>
          <a:endParaRPr lang="en-IN"/>
        </a:p>
      </dgm:t>
    </dgm:pt>
    <dgm:pt modelId="{DC592A02-220B-4310-BBC4-7F9FB9992D8A}" type="parTrans" cxnId="{645E7014-BE31-490B-A32F-EBAD8A9FC406}">
      <dgm:prSet/>
      <dgm:spPr/>
      <dgm:t>
        <a:bodyPr/>
        <a:lstStyle/>
        <a:p>
          <a:endParaRPr lang="en-IN"/>
        </a:p>
      </dgm:t>
    </dgm:pt>
    <dgm:pt modelId="{37055528-5201-41CF-A01D-9ABAD309A53D}" type="pres">
      <dgm:prSet presAssocID="{01A2C0F1-C4B6-44AA-866E-4FA9B4105BAC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36162461-86E1-4C27-91E8-6219522526D8}" type="pres">
      <dgm:prSet presAssocID="{01A2C0F1-C4B6-44AA-866E-4FA9B4105BAC}" presName="dummyMaxCanvas" presStyleCnt="0"/>
      <dgm:spPr/>
    </dgm:pt>
    <dgm:pt modelId="{814AC111-D354-4F9D-8AC0-3FCBEEF26C24}" type="pres">
      <dgm:prSet presAssocID="{01A2C0F1-C4B6-44AA-866E-4FA9B4105BAC}" presName="parentComposite" presStyleCnt="0"/>
      <dgm:spPr/>
    </dgm:pt>
    <dgm:pt modelId="{EAC73280-10FB-41B9-AAB1-11558668D2C2}" type="pres">
      <dgm:prSet presAssocID="{01A2C0F1-C4B6-44AA-866E-4FA9B4105BAC}" presName="parent1" presStyleLbl="alignAccFollowNode1" presStyleIdx="0" presStyleCnt="4" custLinFactY="55879" custLinFactNeighborX="-61100" custLinFactNeighborY="100000">
        <dgm:presLayoutVars>
          <dgm:chMax val="4"/>
        </dgm:presLayoutVars>
      </dgm:prSet>
      <dgm:spPr/>
    </dgm:pt>
    <dgm:pt modelId="{34D6E85A-3EB4-4D4F-A334-5AF11B5C406A}" type="pres">
      <dgm:prSet presAssocID="{01A2C0F1-C4B6-44AA-866E-4FA9B4105BAC}" presName="parent2" presStyleLbl="alignAccFollowNode1" presStyleIdx="1" presStyleCnt="4" custLinFactX="-15359" custLinFactNeighborX="-100000" custLinFactNeighborY="13661">
        <dgm:presLayoutVars>
          <dgm:chMax val="4"/>
        </dgm:presLayoutVars>
      </dgm:prSet>
      <dgm:spPr/>
    </dgm:pt>
    <dgm:pt modelId="{DCAB023A-BCCB-4E5E-8F0C-A7144193A4CE}" type="pres">
      <dgm:prSet presAssocID="{01A2C0F1-C4B6-44AA-866E-4FA9B4105BAC}" presName="childrenComposite" presStyleCnt="0"/>
      <dgm:spPr/>
    </dgm:pt>
    <dgm:pt modelId="{099CAED5-2210-4675-B2E5-4E956F9C8E64}" type="pres">
      <dgm:prSet presAssocID="{01A2C0F1-C4B6-44AA-866E-4FA9B4105BAC}" presName="dummyMaxCanvas_ChildArea" presStyleCnt="0"/>
      <dgm:spPr/>
    </dgm:pt>
    <dgm:pt modelId="{AD6A35DF-4DF4-4F3E-B1B3-D44432CBCA3B}" type="pres">
      <dgm:prSet presAssocID="{01A2C0F1-C4B6-44AA-866E-4FA9B4105BAC}" presName="fulcrum" presStyleLbl="alignAccFollowNode1" presStyleIdx="2" presStyleCnt="4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409AF1F8-0984-4707-9F63-AA2C33E74AF5}" type="pres">
      <dgm:prSet presAssocID="{01A2C0F1-C4B6-44AA-866E-4FA9B4105BAC}" presName="balance_33" presStyleLbl="alignAccFollowNode1" presStyleIdx="3" presStyleCnt="4" custAng="509686">
        <dgm:presLayoutVars>
          <dgm:bulletEnabled val="1"/>
        </dgm:presLayoutVars>
      </dgm:prSet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8B7E69BA-64F9-460A-94B2-B4798F3DB733}" type="pres">
      <dgm:prSet presAssocID="{01A2C0F1-C4B6-44AA-866E-4FA9B4105BAC}" presName="right_33_1" presStyleLbl="node1" presStyleIdx="0" presStyleCnt="6" custAng="528904" custLinFactNeighborY="14672">
        <dgm:presLayoutVars>
          <dgm:bulletEnabled val="1"/>
        </dgm:presLayoutVars>
      </dgm:prSet>
      <dgm:spPr/>
    </dgm:pt>
    <dgm:pt modelId="{40191880-272E-4D74-BDEC-0E7EF91B6460}" type="pres">
      <dgm:prSet presAssocID="{01A2C0F1-C4B6-44AA-866E-4FA9B4105BAC}" presName="right_33_2" presStyleLbl="node1" presStyleIdx="1" presStyleCnt="6" custAng="561000" custLinFactNeighborX="10007" custLinFactNeighborY="13543">
        <dgm:presLayoutVars>
          <dgm:bulletEnabled val="1"/>
        </dgm:presLayoutVars>
      </dgm:prSet>
      <dgm:spPr/>
    </dgm:pt>
    <dgm:pt modelId="{4478DF2F-713C-4F72-8F17-B1AC454487EF}" type="pres">
      <dgm:prSet presAssocID="{01A2C0F1-C4B6-44AA-866E-4FA9B4105BAC}" presName="right_33_3" presStyleLbl="node1" presStyleIdx="2" presStyleCnt="6" custAng="591514" custLinFactNeighborX="18434" custLinFactNeighborY="14672">
        <dgm:presLayoutVars>
          <dgm:bulletEnabled val="1"/>
        </dgm:presLayoutVars>
      </dgm:prSet>
      <dgm:spPr/>
    </dgm:pt>
    <dgm:pt modelId="{19E30FE7-C607-4CEB-A5D2-B79AD4A22173}" type="pres">
      <dgm:prSet presAssocID="{01A2C0F1-C4B6-44AA-866E-4FA9B4105BAC}" presName="left_33_1" presStyleLbl="node1" presStyleIdx="3" presStyleCnt="6" custAng="528585" custScaleY="63477" custLinFactNeighborX="15801" custLinFactNeighborY="-14672">
        <dgm:presLayoutVars>
          <dgm:bulletEnabled val="1"/>
        </dgm:presLayoutVars>
      </dgm:prSet>
      <dgm:spPr/>
    </dgm:pt>
    <dgm:pt modelId="{91C3E2C1-CD77-4077-AA71-715A922293AD}" type="pres">
      <dgm:prSet presAssocID="{01A2C0F1-C4B6-44AA-866E-4FA9B4105BAC}" presName="left_33_2" presStyleLbl="node1" presStyleIdx="4" presStyleCnt="6" custAng="527748" custScaleY="79428" custLinFactNeighborX="25280" custLinFactNeighborY="10791">
        <dgm:presLayoutVars>
          <dgm:bulletEnabled val="1"/>
        </dgm:presLayoutVars>
      </dgm:prSet>
      <dgm:spPr/>
    </dgm:pt>
    <dgm:pt modelId="{064AEB85-FFEC-498F-9542-DDA9F9596ABE}" type="pres">
      <dgm:prSet presAssocID="{01A2C0F1-C4B6-44AA-866E-4FA9B4105BAC}" presName="left_33_3" presStyleLbl="node1" presStyleIdx="5" presStyleCnt="6" custAng="556604" custScaleY="66035" custLinFactNeighborX="30649" custLinFactNeighborY="36116">
        <dgm:presLayoutVars>
          <dgm:bulletEnabled val="1"/>
        </dgm:presLayoutVars>
      </dgm:prSet>
      <dgm:spPr/>
    </dgm:pt>
  </dgm:ptLst>
  <dgm:cxnLst>
    <dgm:cxn modelId="{0F951C00-3EBE-48CA-96C3-3D40EE327487}" srcId="{5D58228E-C797-4954-808B-7F06C55B3770}" destId="{EA0A6F5A-D32C-426C-847D-0672D7B6D326}" srcOrd="2" destOrd="0" parTransId="{5BD1E823-9F7B-4149-9B36-EA1346628529}" sibTransId="{20033434-01B9-49B7-BA43-BEEE71894DD0}"/>
    <dgm:cxn modelId="{645E7014-BE31-490B-A32F-EBAD8A9FC406}" srcId="{E3FBBA00-BAD3-485E-93D8-4B70FD1D5EAD}" destId="{3BFF21AA-3C94-4619-B7F2-0CFF3E7771FF}" srcOrd="0" destOrd="0" parTransId="{DC592A02-220B-4310-BBC4-7F9FB9992D8A}" sibTransId="{3BE6EDE3-6541-4A88-B071-BC2C961504E5}"/>
    <dgm:cxn modelId="{C4F32D23-52BF-4FAB-8283-4C59BC59D4C8}" type="presOf" srcId="{5D58228E-C797-4954-808B-7F06C55B3770}" destId="{34D6E85A-3EB4-4D4F-A334-5AF11B5C406A}" srcOrd="0" destOrd="0" presId="urn:microsoft.com/office/officeart/2005/8/layout/balance1"/>
    <dgm:cxn modelId="{CD633925-822A-4DEB-BBDA-5FD1C8CCAA97}" srcId="{E3FBBA00-BAD3-485E-93D8-4B70FD1D5EAD}" destId="{113AD6AF-7419-47C5-BB9D-1E955F2F633E}" srcOrd="1" destOrd="0" parTransId="{B9069C19-BA64-44BB-9FFF-E3C279C9A234}" sibTransId="{D0B1C5F4-B6DD-4886-9754-D87DB91AA535}"/>
    <dgm:cxn modelId="{8C95AD2B-542B-4BC9-B196-AAF2E3EE8EF9}" srcId="{5D58228E-C797-4954-808B-7F06C55B3770}" destId="{417686E7-8D9D-422A-A3B9-A82BA2BC51CE}" srcOrd="1" destOrd="0" parTransId="{8BA487D9-FE39-4621-9857-679677631DC6}" sibTransId="{C5F83FB1-4582-4D4B-81ED-389439FFA64D}"/>
    <dgm:cxn modelId="{044E906D-0B73-49C6-A0F3-E0D082FAC1BE}" srcId="{01A2C0F1-C4B6-44AA-866E-4FA9B4105BAC}" destId="{E3FBBA00-BAD3-485E-93D8-4B70FD1D5EAD}" srcOrd="0" destOrd="0" parTransId="{5A827E67-8EAA-4A46-8259-7B3CA00B39E4}" sibTransId="{3750685B-D72C-487A-BB3B-B4D6166B447D}"/>
    <dgm:cxn modelId="{48D4E584-5AEE-478C-8632-8A4623FE7B71}" type="presOf" srcId="{01A2C0F1-C4B6-44AA-866E-4FA9B4105BAC}" destId="{37055528-5201-41CF-A01D-9ABAD309A53D}" srcOrd="0" destOrd="0" presId="urn:microsoft.com/office/officeart/2005/8/layout/balance1"/>
    <dgm:cxn modelId="{B7B42C88-7D08-422A-B8B4-FDBCA1270269}" type="presOf" srcId="{3261CB8A-90C5-4F48-B9ED-44E61D07E160}" destId="{064AEB85-FFEC-498F-9542-DDA9F9596ABE}" srcOrd="0" destOrd="0" presId="urn:microsoft.com/office/officeart/2005/8/layout/balance1"/>
    <dgm:cxn modelId="{7EE03095-219E-4610-9207-4B98E2CE1461}" type="presOf" srcId="{610ED278-DB36-425D-97F5-6D3E06C8EE13}" destId="{8B7E69BA-64F9-460A-94B2-B4798F3DB733}" srcOrd="0" destOrd="0" presId="urn:microsoft.com/office/officeart/2005/8/layout/balance1"/>
    <dgm:cxn modelId="{FE59B7A1-B619-476F-A806-DF17E75DD973}" type="presOf" srcId="{E3FBBA00-BAD3-485E-93D8-4B70FD1D5EAD}" destId="{EAC73280-10FB-41B9-AAB1-11558668D2C2}" srcOrd="0" destOrd="0" presId="urn:microsoft.com/office/officeart/2005/8/layout/balance1"/>
    <dgm:cxn modelId="{2FC60AAA-4132-4FB2-A9F2-968A5EF018E6}" type="presOf" srcId="{3BFF21AA-3C94-4619-B7F2-0CFF3E7771FF}" destId="{19E30FE7-C607-4CEB-A5D2-B79AD4A22173}" srcOrd="0" destOrd="0" presId="urn:microsoft.com/office/officeart/2005/8/layout/balance1"/>
    <dgm:cxn modelId="{40AF30AE-A166-49AE-ABBA-2D3A4F570247}" srcId="{E3FBBA00-BAD3-485E-93D8-4B70FD1D5EAD}" destId="{3261CB8A-90C5-4F48-B9ED-44E61D07E160}" srcOrd="2" destOrd="0" parTransId="{AC5CB9F8-9427-4A21-A36E-8416DA0D56C1}" sibTransId="{C7E2312B-3EFF-49E2-8703-DD09C7B37E3B}"/>
    <dgm:cxn modelId="{112A7CAF-0C8B-48B2-A2CC-AC0D93E2B828}" srcId="{01A2C0F1-C4B6-44AA-866E-4FA9B4105BAC}" destId="{BEA7D0B6-037A-4652-83E0-B930D2F8EE9D}" srcOrd="2" destOrd="0" parTransId="{9BAF817C-8D01-441C-AB6B-00010C4B24D1}" sibTransId="{40340D2F-7C62-44DD-BAFF-4D443D83B517}"/>
    <dgm:cxn modelId="{1C176CB0-E182-4871-9D04-761145066555}" srcId="{01A2C0F1-C4B6-44AA-866E-4FA9B4105BAC}" destId="{5D58228E-C797-4954-808B-7F06C55B3770}" srcOrd="1" destOrd="0" parTransId="{99171158-22AA-497C-AF72-7EC70C32691D}" sibTransId="{1EB34943-174D-48E8-8FBB-B5C8210AB344}"/>
    <dgm:cxn modelId="{1C30BFB1-183F-4940-80FE-7DD448F8E9F1}" type="presOf" srcId="{417686E7-8D9D-422A-A3B9-A82BA2BC51CE}" destId="{40191880-272E-4D74-BDEC-0E7EF91B6460}" srcOrd="0" destOrd="0" presId="urn:microsoft.com/office/officeart/2005/8/layout/balance1"/>
    <dgm:cxn modelId="{7220D7E4-4FB6-4A49-B274-46F7286B8E58}" type="presOf" srcId="{EA0A6F5A-D32C-426C-847D-0672D7B6D326}" destId="{4478DF2F-713C-4F72-8F17-B1AC454487EF}" srcOrd="0" destOrd="0" presId="urn:microsoft.com/office/officeart/2005/8/layout/balance1"/>
    <dgm:cxn modelId="{9A4E1FFE-FD33-4EB6-A1F5-CE182EFAE61B}" srcId="{5D58228E-C797-4954-808B-7F06C55B3770}" destId="{610ED278-DB36-425D-97F5-6D3E06C8EE13}" srcOrd="0" destOrd="0" parTransId="{5176B08C-32AD-49BB-8282-84AD375D083D}" sibTransId="{F90C8FE5-267E-4EF6-8D31-73CC3DC428F2}"/>
    <dgm:cxn modelId="{C5B333FF-44CF-4C46-8271-E455EABE399A}" type="presOf" srcId="{113AD6AF-7419-47C5-BB9D-1E955F2F633E}" destId="{91C3E2C1-CD77-4077-AA71-715A922293AD}" srcOrd="0" destOrd="0" presId="urn:microsoft.com/office/officeart/2005/8/layout/balance1"/>
    <dgm:cxn modelId="{8B524983-9650-4F54-8CF5-4AC77282C46A}" type="presParOf" srcId="{37055528-5201-41CF-A01D-9ABAD309A53D}" destId="{36162461-86E1-4C27-91E8-6219522526D8}" srcOrd="0" destOrd="0" presId="urn:microsoft.com/office/officeart/2005/8/layout/balance1"/>
    <dgm:cxn modelId="{308E38C6-5096-4242-BB06-2E8A87E558D8}" type="presParOf" srcId="{37055528-5201-41CF-A01D-9ABAD309A53D}" destId="{814AC111-D354-4F9D-8AC0-3FCBEEF26C24}" srcOrd="1" destOrd="0" presId="urn:microsoft.com/office/officeart/2005/8/layout/balance1"/>
    <dgm:cxn modelId="{6DE5E83F-9CE9-4423-ADCF-F0C3B8439371}" type="presParOf" srcId="{814AC111-D354-4F9D-8AC0-3FCBEEF26C24}" destId="{EAC73280-10FB-41B9-AAB1-11558668D2C2}" srcOrd="0" destOrd="0" presId="urn:microsoft.com/office/officeart/2005/8/layout/balance1"/>
    <dgm:cxn modelId="{E581B288-6C20-4FCC-B01E-D9681E8BB749}" type="presParOf" srcId="{814AC111-D354-4F9D-8AC0-3FCBEEF26C24}" destId="{34D6E85A-3EB4-4D4F-A334-5AF11B5C406A}" srcOrd="1" destOrd="0" presId="urn:microsoft.com/office/officeart/2005/8/layout/balance1"/>
    <dgm:cxn modelId="{962B9817-8074-4424-A39D-467250A36D5B}" type="presParOf" srcId="{37055528-5201-41CF-A01D-9ABAD309A53D}" destId="{DCAB023A-BCCB-4E5E-8F0C-A7144193A4CE}" srcOrd="2" destOrd="0" presId="urn:microsoft.com/office/officeart/2005/8/layout/balance1"/>
    <dgm:cxn modelId="{111E56EE-338D-44F4-ACDC-350C8C4C79AC}" type="presParOf" srcId="{DCAB023A-BCCB-4E5E-8F0C-A7144193A4CE}" destId="{099CAED5-2210-4675-B2E5-4E956F9C8E64}" srcOrd="0" destOrd="0" presId="urn:microsoft.com/office/officeart/2005/8/layout/balance1"/>
    <dgm:cxn modelId="{ECA83FF4-5ACB-4AC6-88E9-841AA2843BC1}" type="presParOf" srcId="{DCAB023A-BCCB-4E5E-8F0C-A7144193A4CE}" destId="{AD6A35DF-4DF4-4F3E-B1B3-D44432CBCA3B}" srcOrd="1" destOrd="0" presId="urn:microsoft.com/office/officeart/2005/8/layout/balance1"/>
    <dgm:cxn modelId="{981FC7AD-97FF-4F04-AD97-8C1B6311D29F}" type="presParOf" srcId="{DCAB023A-BCCB-4E5E-8F0C-A7144193A4CE}" destId="{409AF1F8-0984-4707-9F63-AA2C33E74AF5}" srcOrd="2" destOrd="0" presId="urn:microsoft.com/office/officeart/2005/8/layout/balance1"/>
    <dgm:cxn modelId="{789597F4-4313-4AA6-A560-A750D68A8AA9}" type="presParOf" srcId="{DCAB023A-BCCB-4E5E-8F0C-A7144193A4CE}" destId="{8B7E69BA-64F9-460A-94B2-B4798F3DB733}" srcOrd="3" destOrd="0" presId="urn:microsoft.com/office/officeart/2005/8/layout/balance1"/>
    <dgm:cxn modelId="{8AD3A228-607F-470B-8BCD-9A80F56D3903}" type="presParOf" srcId="{DCAB023A-BCCB-4E5E-8F0C-A7144193A4CE}" destId="{40191880-272E-4D74-BDEC-0E7EF91B6460}" srcOrd="4" destOrd="0" presId="urn:microsoft.com/office/officeart/2005/8/layout/balance1"/>
    <dgm:cxn modelId="{2E8C6BFC-061B-4042-8212-D28FE2BBE02A}" type="presParOf" srcId="{DCAB023A-BCCB-4E5E-8F0C-A7144193A4CE}" destId="{4478DF2F-713C-4F72-8F17-B1AC454487EF}" srcOrd="5" destOrd="0" presId="urn:microsoft.com/office/officeart/2005/8/layout/balance1"/>
    <dgm:cxn modelId="{B83A00A1-18B2-402E-968F-1A4B2C30579B}" type="presParOf" srcId="{DCAB023A-BCCB-4E5E-8F0C-A7144193A4CE}" destId="{19E30FE7-C607-4CEB-A5D2-B79AD4A22173}" srcOrd="6" destOrd="0" presId="urn:microsoft.com/office/officeart/2005/8/layout/balance1"/>
    <dgm:cxn modelId="{6C70470D-240E-4B33-B383-510473349859}" type="presParOf" srcId="{DCAB023A-BCCB-4E5E-8F0C-A7144193A4CE}" destId="{91C3E2C1-CD77-4077-AA71-715A922293AD}" srcOrd="7" destOrd="0" presId="urn:microsoft.com/office/officeart/2005/8/layout/balance1"/>
    <dgm:cxn modelId="{AE440D3C-29B3-4310-B11D-18F733124BA7}" type="presParOf" srcId="{DCAB023A-BCCB-4E5E-8F0C-A7144193A4CE}" destId="{064AEB85-FFEC-498F-9542-DDA9F9596ABE}" srcOrd="8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31C852-7172-459D-884A-07EA9CF87299}" type="doc">
      <dgm:prSet loTypeId="urn:microsoft.com/office/officeart/2005/8/layout/radial6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9DA578A-E796-45DF-AE7C-463FFAEF4443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accent2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divot"/>
          <a:contourClr>
            <a:scrgbClr r="0" g="0" b="0">
              <a:shade val="35000"/>
              <a:satMod val="160000"/>
            </a:scrgbClr>
          </a:contourClr>
        </a:sp3d>
      </dgm:spPr>
      <dgm:t>
        <a:bodyPr/>
        <a:lstStyle/>
        <a:p>
          <a:r>
            <a:rPr lang="en-US" b="1" u="sng" dirty="0">
              <a:solidFill>
                <a:srgbClr val="C00000"/>
              </a:solidFill>
            </a:rPr>
            <a:t>Time</a:t>
          </a:r>
          <a:endParaRPr lang="en-IN" b="1" u="sng" dirty="0">
            <a:solidFill>
              <a:srgbClr val="C00000"/>
            </a:solidFill>
          </a:endParaRPr>
        </a:p>
      </dgm:t>
    </dgm:pt>
    <dgm:pt modelId="{493B7396-2792-4EA1-B511-9C815FC83A71}" type="parTrans" cxnId="{80DDA2F5-8D09-4477-B65D-D4530460C826}">
      <dgm:prSet/>
      <dgm:spPr/>
      <dgm:t>
        <a:bodyPr/>
        <a:lstStyle/>
        <a:p>
          <a:endParaRPr lang="en-IN"/>
        </a:p>
      </dgm:t>
    </dgm:pt>
    <dgm:pt modelId="{841D8104-3D91-4F74-9412-BC1BF363653F}" type="sibTrans" cxnId="{80DDA2F5-8D09-4477-B65D-D4530460C826}">
      <dgm:prSet/>
      <dgm:spPr/>
      <dgm:t>
        <a:bodyPr/>
        <a:lstStyle/>
        <a:p>
          <a:endParaRPr lang="en-IN"/>
        </a:p>
      </dgm:t>
    </dgm:pt>
    <dgm:pt modelId="{2C257576-A243-4157-84A1-175D62437B03}">
      <dgm:prSet phldrT="[Text]" custT="1"/>
      <dgm:spPr>
        <a:ln>
          <a:solidFill>
            <a:schemeClr val="bg1"/>
          </a:solidFill>
        </a:ln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cross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gm:spPr>
      <dgm:t>
        <a:bodyPr/>
        <a:lstStyle/>
        <a:p>
          <a:r>
            <a:rPr lang="en-US" sz="2000" dirty="0"/>
            <a:t>year</a:t>
          </a:r>
          <a:endParaRPr lang="en-IN" sz="1400" dirty="0"/>
        </a:p>
      </dgm:t>
    </dgm:pt>
    <dgm:pt modelId="{9ABFAC9E-D3A7-40A9-ACF3-74B51F60E8C9}" type="parTrans" cxnId="{4AF254C3-7200-456A-A3C8-F31F096D8352}">
      <dgm:prSet/>
      <dgm:spPr/>
      <dgm:t>
        <a:bodyPr/>
        <a:lstStyle/>
        <a:p>
          <a:endParaRPr lang="en-IN"/>
        </a:p>
      </dgm:t>
    </dgm:pt>
    <dgm:pt modelId="{B96BAB8D-281C-4A35-B980-EC94D47C45D3}" type="sibTrans" cxnId="{4AF254C3-7200-456A-A3C8-F31F096D8352}">
      <dgm:prSet/>
      <dgm:spPr/>
      <dgm:t>
        <a:bodyPr/>
        <a:lstStyle/>
        <a:p>
          <a:endParaRPr lang="en-IN"/>
        </a:p>
      </dgm:t>
    </dgm:pt>
    <dgm:pt modelId="{585C14B4-107E-46A4-B1B9-A952F8D009CD}">
      <dgm:prSet phldrT="[Text]" custT="1"/>
      <dgm:spPr>
        <a:ln>
          <a:solidFill>
            <a:schemeClr val="bg1"/>
          </a:solidFill>
        </a:ln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cross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gm:spPr>
      <dgm:t>
        <a:bodyPr/>
        <a:lstStyle/>
        <a:p>
          <a:r>
            <a: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month</a:t>
          </a:r>
          <a:endParaRPr lang="en-IN" sz="1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6A7CA91-5E1B-4329-ADC9-D530AC72C5E9}" type="parTrans" cxnId="{7B25A409-142A-4CBA-9504-8CD15C50C8AA}">
      <dgm:prSet/>
      <dgm:spPr/>
      <dgm:t>
        <a:bodyPr/>
        <a:lstStyle/>
        <a:p>
          <a:endParaRPr lang="en-IN"/>
        </a:p>
      </dgm:t>
    </dgm:pt>
    <dgm:pt modelId="{1470C735-1D94-4F48-AAFC-D37CA1BE21B0}" type="sibTrans" cxnId="{7B25A409-142A-4CBA-9504-8CD15C50C8AA}">
      <dgm:prSet/>
      <dgm:spPr/>
      <dgm:t>
        <a:bodyPr/>
        <a:lstStyle/>
        <a:p>
          <a:endParaRPr lang="en-IN"/>
        </a:p>
      </dgm:t>
    </dgm:pt>
    <dgm:pt modelId="{E6E01A24-8238-45D0-B5F7-79D680F054FA}">
      <dgm:prSet phldrT="[Text]" custT="1"/>
      <dgm:spPr>
        <a:ln>
          <a:solidFill>
            <a:schemeClr val="bg1"/>
          </a:solidFill>
        </a:ln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cross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gm:spPr>
      <dgm:t>
        <a:bodyPr/>
        <a:lstStyle/>
        <a:p>
          <a:r>
            <a:rPr lang="en-US" sz="1600" b="1" dirty="0"/>
            <a:t>week</a:t>
          </a:r>
          <a:endParaRPr lang="en-IN" sz="1700" b="1" dirty="0"/>
        </a:p>
      </dgm:t>
    </dgm:pt>
    <dgm:pt modelId="{72BFF446-8F5B-411C-AB21-FA54811AB4D0}" type="parTrans" cxnId="{FE103A79-01BB-415D-ABDE-D206EAEB5176}">
      <dgm:prSet/>
      <dgm:spPr/>
      <dgm:t>
        <a:bodyPr/>
        <a:lstStyle/>
        <a:p>
          <a:endParaRPr lang="en-IN"/>
        </a:p>
      </dgm:t>
    </dgm:pt>
    <dgm:pt modelId="{46045C36-4989-42B3-8C00-33AD1628E58C}" type="sibTrans" cxnId="{FE103A79-01BB-415D-ABDE-D206EAEB5176}">
      <dgm:prSet/>
      <dgm:spPr/>
      <dgm:t>
        <a:bodyPr/>
        <a:lstStyle/>
        <a:p>
          <a:endParaRPr lang="en-IN"/>
        </a:p>
      </dgm:t>
    </dgm:pt>
    <dgm:pt modelId="{BEED6268-8ECC-4A6F-98A3-16A4AEEC97EB}">
      <dgm:prSet phldrT="[Text]"/>
      <dgm:spPr/>
      <dgm:t>
        <a:bodyPr/>
        <a:lstStyle/>
        <a:p>
          <a:endParaRPr lang="en-IN" dirty="0"/>
        </a:p>
      </dgm:t>
    </dgm:pt>
    <dgm:pt modelId="{9508BD95-DF31-43E2-BC3A-2A8EFD23D854}" type="parTrans" cxnId="{A0117F6C-3D4B-4780-851E-4C65DCB499C2}">
      <dgm:prSet/>
      <dgm:spPr/>
      <dgm:t>
        <a:bodyPr/>
        <a:lstStyle/>
        <a:p>
          <a:endParaRPr lang="en-IN"/>
        </a:p>
      </dgm:t>
    </dgm:pt>
    <dgm:pt modelId="{B74CCA2C-3C79-4C50-B112-DA949E1DEE52}" type="sibTrans" cxnId="{A0117F6C-3D4B-4780-851E-4C65DCB499C2}">
      <dgm:prSet/>
      <dgm:spPr/>
      <dgm:t>
        <a:bodyPr/>
        <a:lstStyle/>
        <a:p>
          <a:endParaRPr lang="en-IN"/>
        </a:p>
      </dgm:t>
    </dgm:pt>
    <dgm:pt modelId="{98EB4CA9-4B04-4148-BC36-045CC717541C}">
      <dgm:prSet phldrT="[Text]" custT="1"/>
      <dgm:spPr>
        <a:ln>
          <a:solidFill>
            <a:schemeClr val="bg1"/>
          </a:solidFill>
        </a:ln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cross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gm:spPr>
      <dgm:t>
        <a:bodyPr/>
        <a:lstStyle/>
        <a:p>
          <a:r>
            <a:rPr lang="en-US" sz="2000" dirty="0"/>
            <a:t>sec</a:t>
          </a:r>
          <a:endParaRPr lang="en-IN" sz="1400" dirty="0"/>
        </a:p>
      </dgm:t>
    </dgm:pt>
    <dgm:pt modelId="{4DEDADF7-1147-4D4F-ABE6-D1F4F14CA603}" type="parTrans" cxnId="{9B6F1D21-D3D5-47D7-8FCE-602AE3634439}">
      <dgm:prSet/>
      <dgm:spPr/>
      <dgm:t>
        <a:bodyPr/>
        <a:lstStyle/>
        <a:p>
          <a:endParaRPr lang="en-IN"/>
        </a:p>
      </dgm:t>
    </dgm:pt>
    <dgm:pt modelId="{5E477877-09D0-4C60-817E-AC98A4736DD5}" type="sibTrans" cxnId="{9B6F1D21-D3D5-47D7-8FCE-602AE3634439}">
      <dgm:prSet/>
      <dgm:spPr/>
      <dgm:t>
        <a:bodyPr/>
        <a:lstStyle/>
        <a:p>
          <a:endParaRPr lang="en-IN"/>
        </a:p>
      </dgm:t>
    </dgm:pt>
    <dgm:pt modelId="{B6D3285C-9E36-4297-AB56-1D5882ADE017}">
      <dgm:prSet phldrT="[Text]"/>
      <dgm:spPr>
        <a:ln>
          <a:solidFill>
            <a:schemeClr val="bg1"/>
          </a:solidFill>
        </a:ln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cross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gm:spPr>
      <dgm:t>
        <a:bodyPr/>
        <a:lstStyle/>
        <a:p>
          <a:r>
            <a:rPr lang="en-US" dirty="0"/>
            <a:t>day</a:t>
          </a:r>
          <a:endParaRPr lang="en-IN" dirty="0"/>
        </a:p>
      </dgm:t>
    </dgm:pt>
    <dgm:pt modelId="{C6CB2872-165F-4363-9DB2-14231708F422}" type="parTrans" cxnId="{36BD3980-9546-4F37-884E-526C44A5EB85}">
      <dgm:prSet/>
      <dgm:spPr/>
      <dgm:t>
        <a:bodyPr/>
        <a:lstStyle/>
        <a:p>
          <a:endParaRPr lang="en-IN"/>
        </a:p>
      </dgm:t>
    </dgm:pt>
    <dgm:pt modelId="{BA8A0A02-EB62-4C26-85EB-EA39F5BBBB17}" type="sibTrans" cxnId="{36BD3980-9546-4F37-884E-526C44A5EB85}">
      <dgm:prSet/>
      <dgm:spPr/>
      <dgm:t>
        <a:bodyPr/>
        <a:lstStyle/>
        <a:p>
          <a:endParaRPr lang="en-IN"/>
        </a:p>
      </dgm:t>
    </dgm:pt>
    <dgm:pt modelId="{A996D515-D4DF-4550-B152-C41D42905D63}">
      <dgm:prSet phldrT="[Text]"/>
      <dgm:spPr>
        <a:ln>
          <a:solidFill>
            <a:schemeClr val="bg1"/>
          </a:solidFill>
        </a:ln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cross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gm:spPr>
      <dgm:t>
        <a:bodyPr/>
        <a:lstStyle/>
        <a:p>
          <a:r>
            <a:rPr lang="en-US" dirty="0"/>
            <a:t>hour</a:t>
          </a:r>
          <a:endParaRPr lang="en-IN" dirty="0"/>
        </a:p>
      </dgm:t>
    </dgm:pt>
    <dgm:pt modelId="{F74A08A1-C59F-430D-8293-443A2B405CE0}" type="parTrans" cxnId="{2C0A112A-5AED-4428-8A0F-D13D9FBFD1E2}">
      <dgm:prSet/>
      <dgm:spPr/>
      <dgm:t>
        <a:bodyPr/>
        <a:lstStyle/>
        <a:p>
          <a:endParaRPr lang="en-IN"/>
        </a:p>
      </dgm:t>
    </dgm:pt>
    <dgm:pt modelId="{AD80EABC-FEC3-46EC-81E8-23A2684789A4}" type="sibTrans" cxnId="{2C0A112A-5AED-4428-8A0F-D13D9FBFD1E2}">
      <dgm:prSet/>
      <dgm:spPr/>
      <dgm:t>
        <a:bodyPr/>
        <a:lstStyle/>
        <a:p>
          <a:endParaRPr lang="en-IN"/>
        </a:p>
      </dgm:t>
    </dgm:pt>
    <dgm:pt modelId="{D3E88041-4BC0-43D2-9D8D-36B38F871116}">
      <dgm:prSet phldrT="[Text]"/>
      <dgm:spPr>
        <a:ln>
          <a:solidFill>
            <a:schemeClr val="bg1"/>
          </a:solidFill>
        </a:ln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cross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gm:spPr>
      <dgm:t>
        <a:bodyPr/>
        <a:lstStyle/>
        <a:p>
          <a:r>
            <a:rPr lang="en-US" dirty="0"/>
            <a:t>min</a:t>
          </a:r>
          <a:endParaRPr lang="en-IN" dirty="0"/>
        </a:p>
      </dgm:t>
    </dgm:pt>
    <dgm:pt modelId="{577DDCBD-166F-4D95-8486-4236CD546FD2}" type="parTrans" cxnId="{E58CCA70-1252-42B7-A9D9-E92A276E0550}">
      <dgm:prSet/>
      <dgm:spPr/>
      <dgm:t>
        <a:bodyPr/>
        <a:lstStyle/>
        <a:p>
          <a:endParaRPr lang="en-IN"/>
        </a:p>
      </dgm:t>
    </dgm:pt>
    <dgm:pt modelId="{7E9648A3-9A57-48A5-AB11-4C29A57F4BDB}" type="sibTrans" cxnId="{E58CCA70-1252-42B7-A9D9-E92A276E0550}">
      <dgm:prSet/>
      <dgm:spPr>
        <a:effectLst>
          <a:glow rad="2286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slope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gm:spPr>
      <dgm:t>
        <a:bodyPr/>
        <a:lstStyle/>
        <a:p>
          <a:endParaRPr lang="en-IN"/>
        </a:p>
      </dgm:t>
    </dgm:pt>
    <dgm:pt modelId="{39EED8DE-227D-46B7-835B-E5B99FD47043}" type="pres">
      <dgm:prSet presAssocID="{1931C852-7172-459D-884A-07EA9CF8729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D33B668-3707-4EBF-AA71-65C0368A17C1}" type="pres">
      <dgm:prSet presAssocID="{F9DA578A-E796-45DF-AE7C-463FFAEF4443}" presName="centerShape" presStyleLbl="node0" presStyleIdx="0" presStyleCnt="1" custLinFactNeighborX="-1515" custLinFactNeighborY="1010"/>
      <dgm:spPr/>
    </dgm:pt>
    <dgm:pt modelId="{E183F64C-2083-4A21-A3E2-5696982E9922}" type="pres">
      <dgm:prSet presAssocID="{2C257576-A243-4157-84A1-175D62437B03}" presName="node" presStyleLbl="node1" presStyleIdx="0" presStyleCnt="7">
        <dgm:presLayoutVars>
          <dgm:bulletEnabled val="1"/>
        </dgm:presLayoutVars>
      </dgm:prSet>
      <dgm:spPr/>
    </dgm:pt>
    <dgm:pt modelId="{3B0C3479-6F8B-4D61-8E3A-D9260D50CC5C}" type="pres">
      <dgm:prSet presAssocID="{2C257576-A243-4157-84A1-175D62437B03}" presName="dummy" presStyleCnt="0"/>
      <dgm:spPr/>
    </dgm:pt>
    <dgm:pt modelId="{AC4C126D-CBA6-4F59-8EAA-BE11F9EC8735}" type="pres">
      <dgm:prSet presAssocID="{B96BAB8D-281C-4A35-B980-EC94D47C45D3}" presName="sibTrans" presStyleLbl="sibTrans2D1" presStyleIdx="0" presStyleCnt="7"/>
      <dgm:spPr/>
    </dgm:pt>
    <dgm:pt modelId="{3A0C2A63-77F4-4E6D-A7B2-C4F7E2849FCD}" type="pres">
      <dgm:prSet presAssocID="{585C14B4-107E-46A4-B1B9-A952F8D009CD}" presName="node" presStyleLbl="node1" presStyleIdx="1" presStyleCnt="7">
        <dgm:presLayoutVars>
          <dgm:bulletEnabled val="1"/>
        </dgm:presLayoutVars>
      </dgm:prSet>
      <dgm:spPr/>
    </dgm:pt>
    <dgm:pt modelId="{312CAFFD-C690-488E-BA8B-4044B78B0D5A}" type="pres">
      <dgm:prSet presAssocID="{585C14B4-107E-46A4-B1B9-A952F8D009CD}" presName="dummy" presStyleCnt="0"/>
      <dgm:spPr/>
    </dgm:pt>
    <dgm:pt modelId="{1A23F38F-7036-4E9A-ACF1-0DD3F1F50DDC}" type="pres">
      <dgm:prSet presAssocID="{1470C735-1D94-4F48-AAFC-D37CA1BE21B0}" presName="sibTrans" presStyleLbl="sibTrans2D1" presStyleIdx="1" presStyleCnt="7"/>
      <dgm:spPr/>
    </dgm:pt>
    <dgm:pt modelId="{77037EAB-4D3B-4963-8665-61A37EB2F429}" type="pres">
      <dgm:prSet presAssocID="{E6E01A24-8238-45D0-B5F7-79D680F054FA}" presName="node" presStyleLbl="node1" presStyleIdx="2" presStyleCnt="7">
        <dgm:presLayoutVars>
          <dgm:bulletEnabled val="1"/>
        </dgm:presLayoutVars>
      </dgm:prSet>
      <dgm:spPr/>
    </dgm:pt>
    <dgm:pt modelId="{606B0FE6-89B0-4A81-9C9E-4FEA6DC3F1B6}" type="pres">
      <dgm:prSet presAssocID="{E6E01A24-8238-45D0-B5F7-79D680F054FA}" presName="dummy" presStyleCnt="0"/>
      <dgm:spPr/>
    </dgm:pt>
    <dgm:pt modelId="{9F1669C8-5FFD-480A-8AB5-DF6E6D74A090}" type="pres">
      <dgm:prSet presAssocID="{46045C36-4989-42B3-8C00-33AD1628E58C}" presName="sibTrans" presStyleLbl="sibTrans2D1" presStyleIdx="2" presStyleCnt="7"/>
      <dgm:spPr/>
    </dgm:pt>
    <dgm:pt modelId="{6924124E-405F-4597-AEF8-F4F54196F808}" type="pres">
      <dgm:prSet presAssocID="{B6D3285C-9E36-4297-AB56-1D5882ADE017}" presName="node" presStyleLbl="node1" presStyleIdx="3" presStyleCnt="7">
        <dgm:presLayoutVars>
          <dgm:bulletEnabled val="1"/>
        </dgm:presLayoutVars>
      </dgm:prSet>
      <dgm:spPr/>
    </dgm:pt>
    <dgm:pt modelId="{F22361C4-6A73-40DD-865D-A60F66C40DD1}" type="pres">
      <dgm:prSet presAssocID="{B6D3285C-9E36-4297-AB56-1D5882ADE017}" presName="dummy" presStyleCnt="0"/>
      <dgm:spPr/>
    </dgm:pt>
    <dgm:pt modelId="{F693CAC5-43DA-4212-8EE5-7B324D6F44F7}" type="pres">
      <dgm:prSet presAssocID="{BA8A0A02-EB62-4C26-85EB-EA39F5BBBB17}" presName="sibTrans" presStyleLbl="sibTrans2D1" presStyleIdx="3" presStyleCnt="7"/>
      <dgm:spPr/>
    </dgm:pt>
    <dgm:pt modelId="{5E2AA637-9BF5-4989-80D3-815920AB33AB}" type="pres">
      <dgm:prSet presAssocID="{A996D515-D4DF-4550-B152-C41D42905D63}" presName="node" presStyleLbl="node1" presStyleIdx="4" presStyleCnt="7">
        <dgm:presLayoutVars>
          <dgm:bulletEnabled val="1"/>
        </dgm:presLayoutVars>
      </dgm:prSet>
      <dgm:spPr/>
    </dgm:pt>
    <dgm:pt modelId="{C391144D-6E95-4D44-9813-5CEF117E8707}" type="pres">
      <dgm:prSet presAssocID="{A996D515-D4DF-4550-B152-C41D42905D63}" presName="dummy" presStyleCnt="0"/>
      <dgm:spPr/>
    </dgm:pt>
    <dgm:pt modelId="{8CFAFF23-91DF-4F71-A3DF-91A87EC0CEE0}" type="pres">
      <dgm:prSet presAssocID="{AD80EABC-FEC3-46EC-81E8-23A2684789A4}" presName="sibTrans" presStyleLbl="sibTrans2D1" presStyleIdx="4" presStyleCnt="7"/>
      <dgm:spPr/>
    </dgm:pt>
    <dgm:pt modelId="{E1C99FE1-65CC-488E-900F-C34ABB6B71C1}" type="pres">
      <dgm:prSet presAssocID="{D3E88041-4BC0-43D2-9D8D-36B38F871116}" presName="node" presStyleLbl="node1" presStyleIdx="5" presStyleCnt="7">
        <dgm:presLayoutVars>
          <dgm:bulletEnabled val="1"/>
        </dgm:presLayoutVars>
      </dgm:prSet>
      <dgm:spPr/>
    </dgm:pt>
    <dgm:pt modelId="{08035C87-A683-4D7C-BD03-88583C63FC22}" type="pres">
      <dgm:prSet presAssocID="{D3E88041-4BC0-43D2-9D8D-36B38F871116}" presName="dummy" presStyleCnt="0"/>
      <dgm:spPr/>
    </dgm:pt>
    <dgm:pt modelId="{208A33B7-F293-4831-8DF7-9E785C1889B1}" type="pres">
      <dgm:prSet presAssocID="{7E9648A3-9A57-48A5-AB11-4C29A57F4BDB}" presName="sibTrans" presStyleLbl="sibTrans2D1" presStyleIdx="5" presStyleCnt="7"/>
      <dgm:spPr/>
    </dgm:pt>
    <dgm:pt modelId="{A6F4DA25-F2CB-4CD8-95AC-56A0C7895B7B}" type="pres">
      <dgm:prSet presAssocID="{98EB4CA9-4B04-4148-BC36-045CC717541C}" presName="node" presStyleLbl="node1" presStyleIdx="6" presStyleCnt="7">
        <dgm:presLayoutVars>
          <dgm:bulletEnabled val="1"/>
        </dgm:presLayoutVars>
      </dgm:prSet>
      <dgm:spPr/>
    </dgm:pt>
    <dgm:pt modelId="{4CAD29DB-3CCE-4699-AE56-511B55C1594F}" type="pres">
      <dgm:prSet presAssocID="{98EB4CA9-4B04-4148-BC36-045CC717541C}" presName="dummy" presStyleCnt="0"/>
      <dgm:spPr/>
    </dgm:pt>
    <dgm:pt modelId="{F12E909F-909B-4BEE-A1C9-DA96CE8F930F}" type="pres">
      <dgm:prSet presAssocID="{5E477877-09D0-4C60-817E-AC98A4736DD5}" presName="sibTrans" presStyleLbl="sibTrans2D1" presStyleIdx="6" presStyleCnt="7"/>
      <dgm:spPr/>
    </dgm:pt>
  </dgm:ptLst>
  <dgm:cxnLst>
    <dgm:cxn modelId="{9B166606-FBC0-4894-AAC9-C7F579952509}" type="presOf" srcId="{B96BAB8D-281C-4A35-B980-EC94D47C45D3}" destId="{AC4C126D-CBA6-4F59-8EAA-BE11F9EC8735}" srcOrd="0" destOrd="0" presId="urn:microsoft.com/office/officeart/2005/8/layout/radial6"/>
    <dgm:cxn modelId="{7B25A409-142A-4CBA-9504-8CD15C50C8AA}" srcId="{F9DA578A-E796-45DF-AE7C-463FFAEF4443}" destId="{585C14B4-107E-46A4-B1B9-A952F8D009CD}" srcOrd="1" destOrd="0" parTransId="{86A7CA91-5E1B-4329-ADC9-D530AC72C5E9}" sibTransId="{1470C735-1D94-4F48-AAFC-D37CA1BE21B0}"/>
    <dgm:cxn modelId="{D54B0E0B-F152-4BB8-AF09-D7AA515E5A51}" type="presOf" srcId="{1470C735-1D94-4F48-AAFC-D37CA1BE21B0}" destId="{1A23F38F-7036-4E9A-ACF1-0DD3F1F50DDC}" srcOrd="0" destOrd="0" presId="urn:microsoft.com/office/officeart/2005/8/layout/radial6"/>
    <dgm:cxn modelId="{72164A15-23BE-4EAA-9A04-2FD710A823E6}" type="presOf" srcId="{E6E01A24-8238-45D0-B5F7-79D680F054FA}" destId="{77037EAB-4D3B-4963-8665-61A37EB2F429}" srcOrd="0" destOrd="0" presId="urn:microsoft.com/office/officeart/2005/8/layout/radial6"/>
    <dgm:cxn modelId="{9B6F1D21-D3D5-47D7-8FCE-602AE3634439}" srcId="{F9DA578A-E796-45DF-AE7C-463FFAEF4443}" destId="{98EB4CA9-4B04-4148-BC36-045CC717541C}" srcOrd="6" destOrd="0" parTransId="{4DEDADF7-1147-4D4F-ABE6-D1F4F14CA603}" sibTransId="{5E477877-09D0-4C60-817E-AC98A4736DD5}"/>
    <dgm:cxn modelId="{499FD624-E2FC-4E9E-A58A-DB729998CEFF}" type="presOf" srcId="{F9DA578A-E796-45DF-AE7C-463FFAEF4443}" destId="{FD33B668-3707-4EBF-AA71-65C0368A17C1}" srcOrd="0" destOrd="0" presId="urn:microsoft.com/office/officeart/2005/8/layout/radial6"/>
    <dgm:cxn modelId="{E7F33826-71F6-413C-A8E2-BF10C217E88B}" type="presOf" srcId="{B6D3285C-9E36-4297-AB56-1D5882ADE017}" destId="{6924124E-405F-4597-AEF8-F4F54196F808}" srcOrd="0" destOrd="0" presId="urn:microsoft.com/office/officeart/2005/8/layout/radial6"/>
    <dgm:cxn modelId="{2C0A112A-5AED-4428-8A0F-D13D9FBFD1E2}" srcId="{F9DA578A-E796-45DF-AE7C-463FFAEF4443}" destId="{A996D515-D4DF-4550-B152-C41D42905D63}" srcOrd="4" destOrd="0" parTransId="{F74A08A1-C59F-430D-8293-443A2B405CE0}" sibTransId="{AD80EABC-FEC3-46EC-81E8-23A2684789A4}"/>
    <dgm:cxn modelId="{CCB9193D-5F75-4D77-96EF-232C99783D37}" type="presOf" srcId="{7E9648A3-9A57-48A5-AB11-4C29A57F4BDB}" destId="{208A33B7-F293-4831-8DF7-9E785C1889B1}" srcOrd="0" destOrd="0" presId="urn:microsoft.com/office/officeart/2005/8/layout/radial6"/>
    <dgm:cxn modelId="{82933F6B-E10F-4BBD-999B-6D497C99C0D6}" type="presOf" srcId="{585C14B4-107E-46A4-B1B9-A952F8D009CD}" destId="{3A0C2A63-77F4-4E6D-A7B2-C4F7E2849FCD}" srcOrd="0" destOrd="0" presId="urn:microsoft.com/office/officeart/2005/8/layout/radial6"/>
    <dgm:cxn modelId="{1434246C-60A1-4610-B4FD-6F1FC3DDE96E}" type="presOf" srcId="{2C257576-A243-4157-84A1-175D62437B03}" destId="{E183F64C-2083-4A21-A3E2-5696982E9922}" srcOrd="0" destOrd="0" presId="urn:microsoft.com/office/officeart/2005/8/layout/radial6"/>
    <dgm:cxn modelId="{A0117F6C-3D4B-4780-851E-4C65DCB499C2}" srcId="{1931C852-7172-459D-884A-07EA9CF87299}" destId="{BEED6268-8ECC-4A6F-98A3-16A4AEEC97EB}" srcOrd="1" destOrd="0" parTransId="{9508BD95-DF31-43E2-BC3A-2A8EFD23D854}" sibTransId="{B74CCA2C-3C79-4C50-B112-DA949E1DEE52}"/>
    <dgm:cxn modelId="{E58CCA70-1252-42B7-A9D9-E92A276E0550}" srcId="{F9DA578A-E796-45DF-AE7C-463FFAEF4443}" destId="{D3E88041-4BC0-43D2-9D8D-36B38F871116}" srcOrd="5" destOrd="0" parTransId="{577DDCBD-166F-4D95-8486-4236CD546FD2}" sibTransId="{7E9648A3-9A57-48A5-AB11-4C29A57F4BDB}"/>
    <dgm:cxn modelId="{CD67D450-25F2-46AC-8A71-470BC1C133E0}" type="presOf" srcId="{5E477877-09D0-4C60-817E-AC98A4736DD5}" destId="{F12E909F-909B-4BEE-A1C9-DA96CE8F930F}" srcOrd="0" destOrd="0" presId="urn:microsoft.com/office/officeart/2005/8/layout/radial6"/>
    <dgm:cxn modelId="{A1005374-6321-41C2-9549-260FFE5BA538}" type="presOf" srcId="{1931C852-7172-459D-884A-07EA9CF87299}" destId="{39EED8DE-227D-46B7-835B-E5B99FD47043}" srcOrd="0" destOrd="0" presId="urn:microsoft.com/office/officeart/2005/8/layout/radial6"/>
    <dgm:cxn modelId="{FE103A79-01BB-415D-ABDE-D206EAEB5176}" srcId="{F9DA578A-E796-45DF-AE7C-463FFAEF4443}" destId="{E6E01A24-8238-45D0-B5F7-79D680F054FA}" srcOrd="2" destOrd="0" parTransId="{72BFF446-8F5B-411C-AB21-FA54811AB4D0}" sibTransId="{46045C36-4989-42B3-8C00-33AD1628E58C}"/>
    <dgm:cxn modelId="{36BD3980-9546-4F37-884E-526C44A5EB85}" srcId="{F9DA578A-E796-45DF-AE7C-463FFAEF4443}" destId="{B6D3285C-9E36-4297-AB56-1D5882ADE017}" srcOrd="3" destOrd="0" parTransId="{C6CB2872-165F-4363-9DB2-14231708F422}" sibTransId="{BA8A0A02-EB62-4C26-85EB-EA39F5BBBB17}"/>
    <dgm:cxn modelId="{4B293A84-403A-4979-9FB6-6FD87F2AAEC8}" type="presOf" srcId="{D3E88041-4BC0-43D2-9D8D-36B38F871116}" destId="{E1C99FE1-65CC-488E-900F-C34ABB6B71C1}" srcOrd="0" destOrd="0" presId="urn:microsoft.com/office/officeart/2005/8/layout/radial6"/>
    <dgm:cxn modelId="{EBAFDEA7-3175-40F6-9B2D-180E5F3F7B0A}" type="presOf" srcId="{98EB4CA9-4B04-4148-BC36-045CC717541C}" destId="{A6F4DA25-F2CB-4CD8-95AC-56A0C7895B7B}" srcOrd="0" destOrd="0" presId="urn:microsoft.com/office/officeart/2005/8/layout/radial6"/>
    <dgm:cxn modelId="{594EEEBC-7780-420C-9EA8-D92779DADB78}" type="presOf" srcId="{AD80EABC-FEC3-46EC-81E8-23A2684789A4}" destId="{8CFAFF23-91DF-4F71-A3DF-91A87EC0CEE0}" srcOrd="0" destOrd="0" presId="urn:microsoft.com/office/officeart/2005/8/layout/radial6"/>
    <dgm:cxn modelId="{8A5118BE-2691-4777-830B-15E09869631F}" type="presOf" srcId="{46045C36-4989-42B3-8C00-33AD1628E58C}" destId="{9F1669C8-5FFD-480A-8AB5-DF6E6D74A090}" srcOrd="0" destOrd="0" presId="urn:microsoft.com/office/officeart/2005/8/layout/radial6"/>
    <dgm:cxn modelId="{4AF254C3-7200-456A-A3C8-F31F096D8352}" srcId="{F9DA578A-E796-45DF-AE7C-463FFAEF4443}" destId="{2C257576-A243-4157-84A1-175D62437B03}" srcOrd="0" destOrd="0" parTransId="{9ABFAC9E-D3A7-40A9-ACF3-74B51F60E8C9}" sibTransId="{B96BAB8D-281C-4A35-B980-EC94D47C45D3}"/>
    <dgm:cxn modelId="{1B0249DA-F5D7-41A7-A556-1CB46F16BF0B}" type="presOf" srcId="{BA8A0A02-EB62-4C26-85EB-EA39F5BBBB17}" destId="{F693CAC5-43DA-4212-8EE5-7B324D6F44F7}" srcOrd="0" destOrd="0" presId="urn:microsoft.com/office/officeart/2005/8/layout/radial6"/>
    <dgm:cxn modelId="{A9023DE4-1429-426D-81F4-76C1A8809DFE}" type="presOf" srcId="{A996D515-D4DF-4550-B152-C41D42905D63}" destId="{5E2AA637-9BF5-4989-80D3-815920AB33AB}" srcOrd="0" destOrd="0" presId="urn:microsoft.com/office/officeart/2005/8/layout/radial6"/>
    <dgm:cxn modelId="{80DDA2F5-8D09-4477-B65D-D4530460C826}" srcId="{1931C852-7172-459D-884A-07EA9CF87299}" destId="{F9DA578A-E796-45DF-AE7C-463FFAEF4443}" srcOrd="0" destOrd="0" parTransId="{493B7396-2792-4EA1-B511-9C815FC83A71}" sibTransId="{841D8104-3D91-4F74-9412-BC1BF363653F}"/>
    <dgm:cxn modelId="{CC19ECF4-07BF-4927-AC5B-5764931DAFA4}" type="presParOf" srcId="{39EED8DE-227D-46B7-835B-E5B99FD47043}" destId="{FD33B668-3707-4EBF-AA71-65C0368A17C1}" srcOrd="0" destOrd="0" presId="urn:microsoft.com/office/officeart/2005/8/layout/radial6"/>
    <dgm:cxn modelId="{A5EB2D37-4521-4D63-ACF8-DE82C0F2A7C1}" type="presParOf" srcId="{39EED8DE-227D-46B7-835B-E5B99FD47043}" destId="{E183F64C-2083-4A21-A3E2-5696982E9922}" srcOrd="1" destOrd="0" presId="urn:microsoft.com/office/officeart/2005/8/layout/radial6"/>
    <dgm:cxn modelId="{BE1F4B64-87E0-4347-AF1D-B86DA5FE7595}" type="presParOf" srcId="{39EED8DE-227D-46B7-835B-E5B99FD47043}" destId="{3B0C3479-6F8B-4D61-8E3A-D9260D50CC5C}" srcOrd="2" destOrd="0" presId="urn:microsoft.com/office/officeart/2005/8/layout/radial6"/>
    <dgm:cxn modelId="{A57B3855-22A7-47FF-A57C-A283049F5DBF}" type="presParOf" srcId="{39EED8DE-227D-46B7-835B-E5B99FD47043}" destId="{AC4C126D-CBA6-4F59-8EAA-BE11F9EC8735}" srcOrd="3" destOrd="0" presId="urn:microsoft.com/office/officeart/2005/8/layout/radial6"/>
    <dgm:cxn modelId="{913DE52D-9EA4-4356-AF20-6C8AFC5F440C}" type="presParOf" srcId="{39EED8DE-227D-46B7-835B-E5B99FD47043}" destId="{3A0C2A63-77F4-4E6D-A7B2-C4F7E2849FCD}" srcOrd="4" destOrd="0" presId="urn:microsoft.com/office/officeart/2005/8/layout/radial6"/>
    <dgm:cxn modelId="{0EFD9064-E605-4F04-BE62-4B4391639D65}" type="presParOf" srcId="{39EED8DE-227D-46B7-835B-E5B99FD47043}" destId="{312CAFFD-C690-488E-BA8B-4044B78B0D5A}" srcOrd="5" destOrd="0" presId="urn:microsoft.com/office/officeart/2005/8/layout/radial6"/>
    <dgm:cxn modelId="{0E02DD87-733C-4A06-A91B-FEA26746DE41}" type="presParOf" srcId="{39EED8DE-227D-46B7-835B-E5B99FD47043}" destId="{1A23F38F-7036-4E9A-ACF1-0DD3F1F50DDC}" srcOrd="6" destOrd="0" presId="urn:microsoft.com/office/officeart/2005/8/layout/radial6"/>
    <dgm:cxn modelId="{96DD3DDB-5A66-4947-AAB0-BF6A4629210A}" type="presParOf" srcId="{39EED8DE-227D-46B7-835B-E5B99FD47043}" destId="{77037EAB-4D3B-4963-8665-61A37EB2F429}" srcOrd="7" destOrd="0" presId="urn:microsoft.com/office/officeart/2005/8/layout/radial6"/>
    <dgm:cxn modelId="{81EB52EC-61FC-496E-9956-811A16376C78}" type="presParOf" srcId="{39EED8DE-227D-46B7-835B-E5B99FD47043}" destId="{606B0FE6-89B0-4A81-9C9E-4FEA6DC3F1B6}" srcOrd="8" destOrd="0" presId="urn:microsoft.com/office/officeart/2005/8/layout/radial6"/>
    <dgm:cxn modelId="{DFBC81DA-1B3A-4DDF-BC14-C77D2F020D18}" type="presParOf" srcId="{39EED8DE-227D-46B7-835B-E5B99FD47043}" destId="{9F1669C8-5FFD-480A-8AB5-DF6E6D74A090}" srcOrd="9" destOrd="0" presId="urn:microsoft.com/office/officeart/2005/8/layout/radial6"/>
    <dgm:cxn modelId="{12BB2444-B774-4D5A-8DED-165FFA78BDED}" type="presParOf" srcId="{39EED8DE-227D-46B7-835B-E5B99FD47043}" destId="{6924124E-405F-4597-AEF8-F4F54196F808}" srcOrd="10" destOrd="0" presId="urn:microsoft.com/office/officeart/2005/8/layout/radial6"/>
    <dgm:cxn modelId="{6562832E-888A-406E-B780-97A5AE09D5C4}" type="presParOf" srcId="{39EED8DE-227D-46B7-835B-E5B99FD47043}" destId="{F22361C4-6A73-40DD-865D-A60F66C40DD1}" srcOrd="11" destOrd="0" presId="urn:microsoft.com/office/officeart/2005/8/layout/radial6"/>
    <dgm:cxn modelId="{9FF5C1F8-CDEA-4284-B079-5DA7F66F89DD}" type="presParOf" srcId="{39EED8DE-227D-46B7-835B-E5B99FD47043}" destId="{F693CAC5-43DA-4212-8EE5-7B324D6F44F7}" srcOrd="12" destOrd="0" presId="urn:microsoft.com/office/officeart/2005/8/layout/radial6"/>
    <dgm:cxn modelId="{6E0B3040-2091-475B-AD04-553CE668F922}" type="presParOf" srcId="{39EED8DE-227D-46B7-835B-E5B99FD47043}" destId="{5E2AA637-9BF5-4989-80D3-815920AB33AB}" srcOrd="13" destOrd="0" presId="urn:microsoft.com/office/officeart/2005/8/layout/radial6"/>
    <dgm:cxn modelId="{AD8CC64D-C72F-4DC5-A1F8-7275867F35F9}" type="presParOf" srcId="{39EED8DE-227D-46B7-835B-E5B99FD47043}" destId="{C391144D-6E95-4D44-9813-5CEF117E8707}" srcOrd="14" destOrd="0" presId="urn:microsoft.com/office/officeart/2005/8/layout/radial6"/>
    <dgm:cxn modelId="{5D6775D0-865D-4829-A58F-256E700A4C47}" type="presParOf" srcId="{39EED8DE-227D-46B7-835B-E5B99FD47043}" destId="{8CFAFF23-91DF-4F71-A3DF-91A87EC0CEE0}" srcOrd="15" destOrd="0" presId="urn:microsoft.com/office/officeart/2005/8/layout/radial6"/>
    <dgm:cxn modelId="{DA3735B6-9104-4C81-AE2A-40FDE7BCEA62}" type="presParOf" srcId="{39EED8DE-227D-46B7-835B-E5B99FD47043}" destId="{E1C99FE1-65CC-488E-900F-C34ABB6B71C1}" srcOrd="16" destOrd="0" presId="urn:microsoft.com/office/officeart/2005/8/layout/radial6"/>
    <dgm:cxn modelId="{804AC6BF-6CAC-414D-A7E1-25CF63ABD0CE}" type="presParOf" srcId="{39EED8DE-227D-46B7-835B-E5B99FD47043}" destId="{08035C87-A683-4D7C-BD03-88583C63FC22}" srcOrd="17" destOrd="0" presId="urn:microsoft.com/office/officeart/2005/8/layout/radial6"/>
    <dgm:cxn modelId="{E7E47E9B-E1CE-4470-85E3-D981A1152089}" type="presParOf" srcId="{39EED8DE-227D-46B7-835B-E5B99FD47043}" destId="{208A33B7-F293-4831-8DF7-9E785C1889B1}" srcOrd="18" destOrd="0" presId="urn:microsoft.com/office/officeart/2005/8/layout/radial6"/>
    <dgm:cxn modelId="{3CEF7676-186F-49B3-AA75-9C48B6EA7394}" type="presParOf" srcId="{39EED8DE-227D-46B7-835B-E5B99FD47043}" destId="{A6F4DA25-F2CB-4CD8-95AC-56A0C7895B7B}" srcOrd="19" destOrd="0" presId="urn:microsoft.com/office/officeart/2005/8/layout/radial6"/>
    <dgm:cxn modelId="{B7F4D361-5363-479D-8255-2A02159BDA2C}" type="presParOf" srcId="{39EED8DE-227D-46B7-835B-E5B99FD47043}" destId="{4CAD29DB-3CCE-4699-AE56-511B55C1594F}" srcOrd="20" destOrd="0" presId="urn:microsoft.com/office/officeart/2005/8/layout/radial6"/>
    <dgm:cxn modelId="{ED7699CC-0E25-4AF3-87FF-B1BE9F0BE9AA}" type="presParOf" srcId="{39EED8DE-227D-46B7-835B-E5B99FD47043}" destId="{F12E909F-909B-4BEE-A1C9-DA96CE8F930F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567A8-6686-46C7-A3BD-66D3BE8DC123}">
      <dsp:nvSpPr>
        <dsp:cNvPr id="0" name=""/>
        <dsp:cNvSpPr/>
      </dsp:nvSpPr>
      <dsp:spPr>
        <a:xfrm>
          <a:off x="1954578" y="0"/>
          <a:ext cx="6858000" cy="68580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228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84CA9-01FE-42DA-810E-1C6FF4699E97}">
      <dsp:nvSpPr>
        <dsp:cNvPr id="0" name=""/>
        <dsp:cNvSpPr/>
      </dsp:nvSpPr>
      <dsp:spPr>
        <a:xfrm>
          <a:off x="5019188" y="1400883"/>
          <a:ext cx="4457700" cy="79027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Temperature</a:t>
          </a:r>
          <a:endParaRPr lang="en-IN" sz="3400" kern="1200" dirty="0"/>
        </a:p>
      </dsp:txBody>
      <dsp:txXfrm>
        <a:off x="5057766" y="1439461"/>
        <a:ext cx="4380544" cy="713121"/>
      </dsp:txXfrm>
    </dsp:sp>
    <dsp:sp modelId="{7FE2E305-05F0-491B-AD1B-23B9973057CF}">
      <dsp:nvSpPr>
        <dsp:cNvPr id="0" name=""/>
        <dsp:cNvSpPr/>
      </dsp:nvSpPr>
      <dsp:spPr>
        <a:xfrm>
          <a:off x="5632166" y="2457745"/>
          <a:ext cx="4457700" cy="79027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Currency</a:t>
          </a:r>
          <a:endParaRPr lang="en-IN" sz="3500" kern="1200" dirty="0"/>
        </a:p>
      </dsp:txBody>
      <dsp:txXfrm>
        <a:off x="5670744" y="2496323"/>
        <a:ext cx="4380544" cy="713121"/>
      </dsp:txXfrm>
    </dsp:sp>
    <dsp:sp modelId="{3C2B9481-AFC6-4079-A4A7-750E0E9756CF}">
      <dsp:nvSpPr>
        <dsp:cNvPr id="0" name=""/>
        <dsp:cNvSpPr/>
      </dsp:nvSpPr>
      <dsp:spPr>
        <a:xfrm>
          <a:off x="6394522" y="3531115"/>
          <a:ext cx="4457700" cy="79027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Mass</a:t>
          </a:r>
          <a:endParaRPr lang="en-IN" sz="3500" kern="1200" dirty="0"/>
        </a:p>
      </dsp:txBody>
      <dsp:txXfrm>
        <a:off x="6433100" y="3569693"/>
        <a:ext cx="4380544" cy="713121"/>
      </dsp:txXfrm>
    </dsp:sp>
    <dsp:sp modelId="{B8341916-360F-49E2-9EF2-CDCF764A1CE0}">
      <dsp:nvSpPr>
        <dsp:cNvPr id="0" name=""/>
        <dsp:cNvSpPr/>
      </dsp:nvSpPr>
      <dsp:spPr>
        <a:xfrm>
          <a:off x="7012761" y="4560965"/>
          <a:ext cx="4457700" cy="79027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Length</a:t>
          </a:r>
          <a:endParaRPr lang="en-IN" sz="3500" kern="1200" dirty="0"/>
        </a:p>
      </dsp:txBody>
      <dsp:txXfrm>
        <a:off x="7051339" y="4599543"/>
        <a:ext cx="4380544" cy="713121"/>
      </dsp:txXfrm>
    </dsp:sp>
    <dsp:sp modelId="{DBE6D2E3-EE80-4EE8-B880-49880A53029C}">
      <dsp:nvSpPr>
        <dsp:cNvPr id="0" name=""/>
        <dsp:cNvSpPr/>
      </dsp:nvSpPr>
      <dsp:spPr>
        <a:xfrm>
          <a:off x="7745161" y="5635671"/>
          <a:ext cx="4263968" cy="79812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Time</a:t>
          </a:r>
          <a:endParaRPr lang="en-IN" sz="3500" kern="1200" dirty="0"/>
        </a:p>
      </dsp:txBody>
      <dsp:txXfrm>
        <a:off x="7784122" y="5674632"/>
        <a:ext cx="4186046" cy="720202"/>
      </dsp:txXfrm>
    </dsp:sp>
    <dsp:sp modelId="{0A3BBC80-A2BD-47C3-8BB0-77A9A6D9EBC5}">
      <dsp:nvSpPr>
        <dsp:cNvPr id="0" name=""/>
        <dsp:cNvSpPr/>
      </dsp:nvSpPr>
      <dsp:spPr>
        <a:xfrm>
          <a:off x="76201" y="85530"/>
          <a:ext cx="5331186" cy="93053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prst="cross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u="sng" kern="1200" dirty="0">
              <a:solidFill>
                <a:srgbClr val="002060"/>
              </a:solidFill>
              <a:effectLst/>
            </a:rPr>
            <a:t>UNIT CONVERTER</a:t>
          </a:r>
          <a:endParaRPr lang="en-IN" sz="3400" b="1" u="sng" kern="1200" dirty="0">
            <a:solidFill>
              <a:srgbClr val="002060"/>
            </a:solidFill>
            <a:effectLst/>
          </a:endParaRPr>
        </a:p>
      </dsp:txBody>
      <dsp:txXfrm>
        <a:off x="121626" y="130955"/>
        <a:ext cx="5240336" cy="8396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451B7-5E39-4151-B6B4-09A4A3F70684}">
      <dsp:nvSpPr>
        <dsp:cNvPr id="0" name=""/>
        <dsp:cNvSpPr/>
      </dsp:nvSpPr>
      <dsp:spPr>
        <a:xfrm>
          <a:off x="1169890" y="1337968"/>
          <a:ext cx="2291168" cy="769488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accent1">
              <a:lumMod val="7500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h="139700" prst="divo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u="sng" kern="1200" dirty="0">
              <a:solidFill>
                <a:srgbClr val="C00000"/>
              </a:solidFill>
            </a:rPr>
            <a:t>Temperature</a:t>
          </a:r>
          <a:endParaRPr lang="en-IN" sz="3000" b="1" u="sng" kern="1200" dirty="0">
            <a:solidFill>
              <a:srgbClr val="C00000"/>
            </a:solidFill>
          </a:endParaRPr>
        </a:p>
      </dsp:txBody>
      <dsp:txXfrm>
        <a:off x="1207453" y="1375531"/>
        <a:ext cx="2216042" cy="694362"/>
      </dsp:txXfrm>
    </dsp:sp>
    <dsp:sp modelId="{92AB9246-2457-499E-9F51-60BE70A58AFC}">
      <dsp:nvSpPr>
        <dsp:cNvPr id="0" name=""/>
        <dsp:cNvSpPr/>
      </dsp:nvSpPr>
      <dsp:spPr>
        <a:xfrm rot="15802728">
          <a:off x="1972084" y="1071909"/>
          <a:ext cx="53569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35691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C9E98-80FA-4212-9656-9D01EC340130}">
      <dsp:nvSpPr>
        <dsp:cNvPr id="0" name=""/>
        <dsp:cNvSpPr/>
      </dsp:nvSpPr>
      <dsp:spPr>
        <a:xfrm>
          <a:off x="1455148" y="201298"/>
          <a:ext cx="1437618" cy="604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prst="cross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Celsius</a:t>
          </a:r>
          <a:endParaRPr lang="en-IN" sz="2200" kern="1200" dirty="0"/>
        </a:p>
      </dsp:txBody>
      <dsp:txXfrm>
        <a:off x="1484660" y="230810"/>
        <a:ext cx="1378594" cy="545528"/>
      </dsp:txXfrm>
    </dsp:sp>
    <dsp:sp modelId="{50C3034F-8FF3-4BDC-8239-3C0A5A664498}">
      <dsp:nvSpPr>
        <dsp:cNvPr id="0" name=""/>
        <dsp:cNvSpPr/>
      </dsp:nvSpPr>
      <dsp:spPr>
        <a:xfrm rot="2637326">
          <a:off x="2617591" y="2347606"/>
          <a:ext cx="69197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1975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F78E60-9FEF-4137-973C-A4D78AD7C75D}">
      <dsp:nvSpPr>
        <dsp:cNvPr id="0" name=""/>
        <dsp:cNvSpPr/>
      </dsp:nvSpPr>
      <dsp:spPr>
        <a:xfrm>
          <a:off x="2845417" y="2587755"/>
          <a:ext cx="1519909" cy="7573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prst="cross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Kelvin</a:t>
          </a:r>
          <a:endParaRPr lang="en-IN" sz="2800" kern="1200" dirty="0"/>
        </a:p>
      </dsp:txBody>
      <dsp:txXfrm>
        <a:off x="2882386" y="2624724"/>
        <a:ext cx="1445971" cy="683380"/>
      </dsp:txXfrm>
    </dsp:sp>
    <dsp:sp modelId="{02701BFC-D7D2-4B20-9C35-DC774DCD2395}">
      <dsp:nvSpPr>
        <dsp:cNvPr id="0" name=""/>
        <dsp:cNvSpPr/>
      </dsp:nvSpPr>
      <dsp:spPr>
        <a:xfrm rot="8404956">
          <a:off x="1130808" y="2370671"/>
          <a:ext cx="82038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20388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F0D07C-5CF8-49FC-851F-B067B8A43661}">
      <dsp:nvSpPr>
        <dsp:cNvPr id="0" name=""/>
        <dsp:cNvSpPr/>
      </dsp:nvSpPr>
      <dsp:spPr>
        <a:xfrm>
          <a:off x="31314" y="2633885"/>
          <a:ext cx="1485087" cy="7572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prst="cross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Fahrenheit</a:t>
          </a:r>
          <a:endParaRPr lang="en-IN" sz="2400" kern="1200" dirty="0"/>
        </a:p>
      </dsp:txBody>
      <dsp:txXfrm>
        <a:off x="68279" y="2670850"/>
        <a:ext cx="1411157" cy="6832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525A4-813C-42F2-A60B-6E9A8844F443}">
      <dsp:nvSpPr>
        <dsp:cNvPr id="0" name=""/>
        <dsp:cNvSpPr/>
      </dsp:nvSpPr>
      <dsp:spPr>
        <a:xfrm>
          <a:off x="2634448" y="1308761"/>
          <a:ext cx="1360105" cy="699162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accent1">
              <a:lumMod val="7500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h="139700" prst="divo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u="sng" kern="1200" dirty="0">
              <a:solidFill>
                <a:srgbClr val="C00000"/>
              </a:solidFill>
            </a:rPr>
            <a:t>Length</a:t>
          </a:r>
          <a:endParaRPr lang="en-IN" sz="2600" b="1" u="sng" kern="1200" dirty="0">
            <a:solidFill>
              <a:srgbClr val="C00000"/>
            </a:solidFill>
          </a:endParaRPr>
        </a:p>
      </dsp:txBody>
      <dsp:txXfrm>
        <a:off x="2814374" y="1401252"/>
        <a:ext cx="1000253" cy="514180"/>
      </dsp:txXfrm>
    </dsp:sp>
    <dsp:sp modelId="{FF4E0077-00DB-4063-9A4F-24428501142A}">
      <dsp:nvSpPr>
        <dsp:cNvPr id="0" name=""/>
        <dsp:cNvSpPr/>
      </dsp:nvSpPr>
      <dsp:spPr>
        <a:xfrm>
          <a:off x="3486135" y="507171"/>
          <a:ext cx="513163" cy="44215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A06AB-7D4A-49D3-A8DB-7F7E0BCDC5D2}">
      <dsp:nvSpPr>
        <dsp:cNvPr id="0" name=""/>
        <dsp:cNvSpPr/>
      </dsp:nvSpPr>
      <dsp:spPr>
        <a:xfrm>
          <a:off x="2759734" y="0"/>
          <a:ext cx="1114596" cy="96425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prst="cross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km</a:t>
          </a:r>
          <a:endParaRPr lang="en-IN" sz="2600" kern="1200" dirty="0"/>
        </a:p>
      </dsp:txBody>
      <dsp:txXfrm>
        <a:off x="2944446" y="159798"/>
        <a:ext cx="745172" cy="644660"/>
      </dsp:txXfrm>
    </dsp:sp>
    <dsp:sp modelId="{58F91083-7805-47A3-A4A0-0F950E9C5537}">
      <dsp:nvSpPr>
        <dsp:cNvPr id="0" name=""/>
        <dsp:cNvSpPr/>
      </dsp:nvSpPr>
      <dsp:spPr>
        <a:xfrm>
          <a:off x="4085037" y="1333772"/>
          <a:ext cx="513163" cy="44215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3C416-2ADB-4BB4-B4B4-CA37C178D28D}">
      <dsp:nvSpPr>
        <dsp:cNvPr id="0" name=""/>
        <dsp:cNvSpPr/>
      </dsp:nvSpPr>
      <dsp:spPr>
        <a:xfrm>
          <a:off x="3781948" y="593082"/>
          <a:ext cx="1114596" cy="96425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prst="cross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</a:t>
          </a:r>
          <a:endParaRPr lang="en-IN" sz="2600" kern="1200" dirty="0"/>
        </a:p>
      </dsp:txBody>
      <dsp:txXfrm>
        <a:off x="3966660" y="752880"/>
        <a:ext cx="745172" cy="644660"/>
      </dsp:txXfrm>
    </dsp:sp>
    <dsp:sp modelId="{484CF102-23B3-471A-ACDF-D169F79FA81B}">
      <dsp:nvSpPr>
        <dsp:cNvPr id="0" name=""/>
        <dsp:cNvSpPr/>
      </dsp:nvSpPr>
      <dsp:spPr>
        <a:xfrm>
          <a:off x="3669001" y="2266849"/>
          <a:ext cx="513163" cy="44215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9331C-AF32-4127-A443-ADD39491795D}">
      <dsp:nvSpPr>
        <dsp:cNvPr id="0" name=""/>
        <dsp:cNvSpPr/>
      </dsp:nvSpPr>
      <dsp:spPr>
        <a:xfrm>
          <a:off x="3781948" y="1759014"/>
          <a:ext cx="1114596" cy="96425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prst="cross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</a:t>
          </a:r>
          <a:endParaRPr lang="en-IN" sz="2600" kern="1200" dirty="0"/>
        </a:p>
      </dsp:txBody>
      <dsp:txXfrm>
        <a:off x="3966660" y="1918812"/>
        <a:ext cx="745172" cy="644660"/>
      </dsp:txXfrm>
    </dsp:sp>
    <dsp:sp modelId="{6005CA28-A7BB-45C2-AA4E-7975408E2C1A}">
      <dsp:nvSpPr>
        <dsp:cNvPr id="0" name=""/>
        <dsp:cNvSpPr/>
      </dsp:nvSpPr>
      <dsp:spPr>
        <a:xfrm>
          <a:off x="2636979" y="2363706"/>
          <a:ext cx="513163" cy="44215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04EF33-1F5D-4C39-8F24-E65CC841C2DF}">
      <dsp:nvSpPr>
        <dsp:cNvPr id="0" name=""/>
        <dsp:cNvSpPr/>
      </dsp:nvSpPr>
      <dsp:spPr>
        <a:xfrm>
          <a:off x="2759734" y="2352760"/>
          <a:ext cx="1114596" cy="96425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prst="cross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mile</a:t>
          </a:r>
          <a:endParaRPr lang="en-IN" sz="2600" kern="1200" dirty="0"/>
        </a:p>
      </dsp:txBody>
      <dsp:txXfrm>
        <a:off x="2944446" y="2512558"/>
        <a:ext cx="745172" cy="644660"/>
      </dsp:txXfrm>
    </dsp:sp>
    <dsp:sp modelId="{A0030298-3F05-4ED2-B503-FD9C94182622}">
      <dsp:nvSpPr>
        <dsp:cNvPr id="0" name=""/>
        <dsp:cNvSpPr/>
      </dsp:nvSpPr>
      <dsp:spPr>
        <a:xfrm>
          <a:off x="2028270" y="1537437"/>
          <a:ext cx="513163" cy="44215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D4320C-EE3F-47E0-8FF1-436CCB979C6A}">
      <dsp:nvSpPr>
        <dsp:cNvPr id="0" name=""/>
        <dsp:cNvSpPr/>
      </dsp:nvSpPr>
      <dsp:spPr>
        <a:xfrm>
          <a:off x="1732774" y="1759677"/>
          <a:ext cx="1114596" cy="96425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prst="cross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yd</a:t>
          </a:r>
          <a:endParaRPr lang="en-IN" sz="2600" kern="1200" dirty="0"/>
        </a:p>
      </dsp:txBody>
      <dsp:txXfrm>
        <a:off x="1917486" y="1919475"/>
        <a:ext cx="745172" cy="644660"/>
      </dsp:txXfrm>
    </dsp:sp>
    <dsp:sp modelId="{B945584E-F576-4EBB-925D-563DCBDB2050}">
      <dsp:nvSpPr>
        <dsp:cNvPr id="0" name=""/>
        <dsp:cNvSpPr/>
      </dsp:nvSpPr>
      <dsp:spPr>
        <a:xfrm>
          <a:off x="1732774" y="591755"/>
          <a:ext cx="1114596" cy="96425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prst="cross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ft</a:t>
          </a:r>
          <a:endParaRPr lang="en-IN" sz="2600" kern="1200" dirty="0"/>
        </a:p>
      </dsp:txBody>
      <dsp:txXfrm>
        <a:off x="1917486" y="751553"/>
        <a:ext cx="745172" cy="6446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FD682C-63DF-44AA-B207-F128FFE5187B}">
      <dsp:nvSpPr>
        <dsp:cNvPr id="0" name=""/>
        <dsp:cNvSpPr/>
      </dsp:nvSpPr>
      <dsp:spPr>
        <a:xfrm>
          <a:off x="3194728" y="2260480"/>
          <a:ext cx="1642172" cy="1063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prst="cross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JPY</a:t>
          </a:r>
          <a:endParaRPr lang="en-IN" sz="2600" kern="1200" dirty="0"/>
        </a:p>
      </dsp:txBody>
      <dsp:txXfrm>
        <a:off x="3710747" y="2549786"/>
        <a:ext cx="1102786" cy="751082"/>
      </dsp:txXfrm>
    </dsp:sp>
    <dsp:sp modelId="{8A5EAF38-5875-4AFD-9903-C0D6629B3BEA}">
      <dsp:nvSpPr>
        <dsp:cNvPr id="0" name=""/>
        <dsp:cNvSpPr/>
      </dsp:nvSpPr>
      <dsp:spPr>
        <a:xfrm>
          <a:off x="515394" y="2260480"/>
          <a:ext cx="1642172" cy="1063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prst="cross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CNY</a:t>
          </a:r>
          <a:endParaRPr lang="en-IN" sz="2600" kern="1200" dirty="0"/>
        </a:p>
      </dsp:txBody>
      <dsp:txXfrm>
        <a:off x="538761" y="2549786"/>
        <a:ext cx="1102786" cy="751082"/>
      </dsp:txXfrm>
    </dsp:sp>
    <dsp:sp modelId="{2346FE9F-B9EF-47BF-BD86-B4C71815BC71}">
      <dsp:nvSpPr>
        <dsp:cNvPr id="0" name=""/>
        <dsp:cNvSpPr/>
      </dsp:nvSpPr>
      <dsp:spPr>
        <a:xfrm>
          <a:off x="3194728" y="0"/>
          <a:ext cx="1642172" cy="1063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prst="cross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CAD</a:t>
          </a:r>
          <a:endParaRPr lang="en-IN" sz="2600" kern="1200" dirty="0"/>
        </a:p>
      </dsp:txBody>
      <dsp:txXfrm>
        <a:off x="3710747" y="23367"/>
        <a:ext cx="1102786" cy="751082"/>
      </dsp:txXfrm>
    </dsp:sp>
    <dsp:sp modelId="{27DA07E0-1730-4D3B-BF1C-639DFA89B58C}">
      <dsp:nvSpPr>
        <dsp:cNvPr id="0" name=""/>
        <dsp:cNvSpPr/>
      </dsp:nvSpPr>
      <dsp:spPr>
        <a:xfrm>
          <a:off x="515394" y="0"/>
          <a:ext cx="1642172" cy="1063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prst="cross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AUD</a:t>
          </a:r>
          <a:endParaRPr lang="en-IN" sz="2600" kern="1200" dirty="0"/>
        </a:p>
      </dsp:txBody>
      <dsp:txXfrm>
        <a:off x="538761" y="23367"/>
        <a:ext cx="1102786" cy="751082"/>
      </dsp:txXfrm>
    </dsp:sp>
    <dsp:sp modelId="{4ED1A9C1-9FA1-462F-981B-EE19FC777F16}">
      <dsp:nvSpPr>
        <dsp:cNvPr id="0" name=""/>
        <dsp:cNvSpPr/>
      </dsp:nvSpPr>
      <dsp:spPr>
        <a:xfrm>
          <a:off x="1203511" y="189481"/>
          <a:ext cx="1439394" cy="143939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prst="cross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USD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300" kern="1200" dirty="0"/>
        </a:p>
      </dsp:txBody>
      <dsp:txXfrm>
        <a:off x="1625100" y="611070"/>
        <a:ext cx="1017805" cy="1017805"/>
      </dsp:txXfrm>
    </dsp:sp>
    <dsp:sp modelId="{87CE6FD1-C5AB-41A2-88C4-94393DA0B7E9}">
      <dsp:nvSpPr>
        <dsp:cNvPr id="0" name=""/>
        <dsp:cNvSpPr/>
      </dsp:nvSpPr>
      <dsp:spPr>
        <a:xfrm rot="5400000">
          <a:off x="2709390" y="189481"/>
          <a:ext cx="1439394" cy="143939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prst="cross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INR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300" kern="1200" dirty="0"/>
        </a:p>
      </dsp:txBody>
      <dsp:txXfrm rot="-5400000">
        <a:off x="2709390" y="611070"/>
        <a:ext cx="1017805" cy="1017805"/>
      </dsp:txXfrm>
    </dsp:sp>
    <dsp:sp modelId="{998C6B4C-BEE6-495D-A011-313079909158}">
      <dsp:nvSpPr>
        <dsp:cNvPr id="0" name=""/>
        <dsp:cNvSpPr/>
      </dsp:nvSpPr>
      <dsp:spPr>
        <a:xfrm rot="10800000">
          <a:off x="2709390" y="1695360"/>
          <a:ext cx="1439394" cy="143939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prst="cross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EUR</a:t>
          </a:r>
        </a:p>
      </dsp:txBody>
      <dsp:txXfrm rot="10800000">
        <a:off x="2709390" y="1695360"/>
        <a:ext cx="1017805" cy="1017805"/>
      </dsp:txXfrm>
    </dsp:sp>
    <dsp:sp modelId="{ECC73A74-FC2A-4875-87DB-759F9236794F}">
      <dsp:nvSpPr>
        <dsp:cNvPr id="0" name=""/>
        <dsp:cNvSpPr/>
      </dsp:nvSpPr>
      <dsp:spPr>
        <a:xfrm rot="16200000">
          <a:off x="1203511" y="1695360"/>
          <a:ext cx="1439394" cy="143939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prst="cross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OMR</a:t>
          </a:r>
        </a:p>
      </dsp:txBody>
      <dsp:txXfrm rot="5400000">
        <a:off x="1625100" y="1695360"/>
        <a:ext cx="1017805" cy="1017805"/>
      </dsp:txXfrm>
    </dsp:sp>
    <dsp:sp modelId="{140607FC-0AD2-40E2-B2EF-0239F8DEE74C}">
      <dsp:nvSpPr>
        <dsp:cNvPr id="0" name=""/>
        <dsp:cNvSpPr/>
      </dsp:nvSpPr>
      <dsp:spPr>
        <a:xfrm>
          <a:off x="2427661" y="1362936"/>
          <a:ext cx="496973" cy="43215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8BE75-EA28-451A-B321-1A04D27845B7}">
      <dsp:nvSpPr>
        <dsp:cNvPr id="0" name=""/>
        <dsp:cNvSpPr/>
      </dsp:nvSpPr>
      <dsp:spPr>
        <a:xfrm rot="10800000">
          <a:off x="2427661" y="1529148"/>
          <a:ext cx="496973" cy="43215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C73280-10FB-41B9-AAB1-11558668D2C2}">
      <dsp:nvSpPr>
        <dsp:cNvPr id="0" name=""/>
        <dsp:cNvSpPr/>
      </dsp:nvSpPr>
      <dsp:spPr>
        <a:xfrm>
          <a:off x="628756" y="1300290"/>
          <a:ext cx="1501499" cy="834166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 </a:t>
          </a:r>
          <a:endParaRPr lang="en-IN" sz="3900" kern="1200" dirty="0"/>
        </a:p>
      </dsp:txBody>
      <dsp:txXfrm>
        <a:off x="653188" y="1324722"/>
        <a:ext cx="1452635" cy="785302"/>
      </dsp:txXfrm>
    </dsp:sp>
    <dsp:sp modelId="{34D6E85A-3EB4-4D4F-A334-5AF11B5C406A}">
      <dsp:nvSpPr>
        <dsp:cNvPr id="0" name=""/>
        <dsp:cNvSpPr/>
      </dsp:nvSpPr>
      <dsp:spPr>
        <a:xfrm>
          <a:off x="1982890" y="113955"/>
          <a:ext cx="1501499" cy="834166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lumMod val="50000"/>
              <a:alpha val="9000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h="139700" prst="divo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u="sng" kern="1200" dirty="0">
              <a:solidFill>
                <a:srgbClr val="C00000"/>
              </a:solidFill>
            </a:rPr>
            <a:t>Mass</a:t>
          </a:r>
          <a:endParaRPr lang="en-IN" sz="3900" b="1" u="sng" kern="1200" dirty="0">
            <a:solidFill>
              <a:srgbClr val="C00000"/>
            </a:solidFill>
          </a:endParaRPr>
        </a:p>
      </dsp:txBody>
      <dsp:txXfrm>
        <a:off x="2007322" y="138387"/>
        <a:ext cx="1452635" cy="785302"/>
      </dsp:txXfrm>
    </dsp:sp>
    <dsp:sp modelId="{AD6A35DF-4DF4-4F3E-B1B3-D44432CBCA3B}">
      <dsp:nvSpPr>
        <dsp:cNvPr id="0" name=""/>
        <dsp:cNvSpPr/>
      </dsp:nvSpPr>
      <dsp:spPr>
        <a:xfrm>
          <a:off x="3068526" y="3545208"/>
          <a:ext cx="625624" cy="625624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9AF1F8-0984-4707-9F63-AA2C33E74AF5}">
      <dsp:nvSpPr>
        <dsp:cNvPr id="0" name=""/>
        <dsp:cNvSpPr/>
      </dsp:nvSpPr>
      <dsp:spPr>
        <a:xfrm rot="509686">
          <a:off x="1504464" y="3283279"/>
          <a:ext cx="3753749" cy="2535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E69BA-64F9-460A-94B2-B4798F3DB733}">
      <dsp:nvSpPr>
        <dsp:cNvPr id="0" name=""/>
        <dsp:cNvSpPr/>
      </dsp:nvSpPr>
      <dsp:spPr>
        <a:xfrm rot="528904">
          <a:off x="3715005" y="2655356"/>
          <a:ext cx="1501499" cy="7006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prst="cross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lb</a:t>
          </a:r>
          <a:endParaRPr lang="en-IN" sz="1500" kern="1200" dirty="0"/>
        </a:p>
      </dsp:txBody>
      <dsp:txXfrm>
        <a:off x="3749210" y="2689561"/>
        <a:ext cx="1433089" cy="632289"/>
      </dsp:txXfrm>
    </dsp:sp>
    <dsp:sp modelId="{40191880-272E-4D74-BDEC-0E7EF91B6460}">
      <dsp:nvSpPr>
        <dsp:cNvPr id="0" name=""/>
        <dsp:cNvSpPr/>
      </dsp:nvSpPr>
      <dsp:spPr>
        <a:xfrm rot="561000">
          <a:off x="3865260" y="1896695"/>
          <a:ext cx="1501499" cy="7006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prst="cross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kg</a:t>
          </a:r>
          <a:endParaRPr lang="en-IN" sz="1500" kern="1200" dirty="0"/>
        </a:p>
      </dsp:txBody>
      <dsp:txXfrm>
        <a:off x="3899465" y="1930900"/>
        <a:ext cx="1433089" cy="632289"/>
      </dsp:txXfrm>
    </dsp:sp>
    <dsp:sp modelId="{4478DF2F-713C-4F72-8F17-B1AC454487EF}">
      <dsp:nvSpPr>
        <dsp:cNvPr id="0" name=""/>
        <dsp:cNvSpPr/>
      </dsp:nvSpPr>
      <dsp:spPr>
        <a:xfrm rot="591514">
          <a:off x="3991792" y="1153856"/>
          <a:ext cx="1501499" cy="7006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prst="cross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</a:t>
          </a:r>
          <a:endParaRPr lang="en-IN" sz="1500" kern="1200" dirty="0"/>
        </a:p>
      </dsp:txBody>
      <dsp:txXfrm>
        <a:off x="4025997" y="1188061"/>
        <a:ext cx="1433089" cy="632289"/>
      </dsp:txXfrm>
    </dsp:sp>
    <dsp:sp modelId="{19E30FE7-C607-4CEB-A5D2-B79AD4A22173}">
      <dsp:nvSpPr>
        <dsp:cNvPr id="0" name=""/>
        <dsp:cNvSpPr/>
      </dsp:nvSpPr>
      <dsp:spPr>
        <a:xfrm rot="528585">
          <a:off x="1783424" y="2577701"/>
          <a:ext cx="1501499" cy="4447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prst="cross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</a:t>
          </a:r>
          <a:endParaRPr lang="en-IN" sz="1500" kern="1200" dirty="0"/>
        </a:p>
      </dsp:txBody>
      <dsp:txXfrm>
        <a:off x="1805137" y="2599414"/>
        <a:ext cx="1458073" cy="401357"/>
      </dsp:txXfrm>
    </dsp:sp>
    <dsp:sp modelId="{91C3E2C1-CD77-4077-AA71-715A922293AD}">
      <dsp:nvSpPr>
        <dsp:cNvPr id="0" name=""/>
        <dsp:cNvSpPr/>
      </dsp:nvSpPr>
      <dsp:spPr>
        <a:xfrm rot="527748">
          <a:off x="1925751" y="1949486"/>
          <a:ext cx="1501499" cy="5565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prst="cross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Oz</a:t>
          </a:r>
          <a:endParaRPr lang="en-IN" sz="1500" kern="1200" dirty="0"/>
        </a:p>
      </dsp:txBody>
      <dsp:txXfrm>
        <a:off x="1952920" y="1976655"/>
        <a:ext cx="1447161" cy="502213"/>
      </dsp:txXfrm>
    </dsp:sp>
    <dsp:sp modelId="{064AEB85-FFEC-498F-9542-DDA9F9596ABE}">
      <dsp:nvSpPr>
        <dsp:cNvPr id="0" name=""/>
        <dsp:cNvSpPr/>
      </dsp:nvSpPr>
      <dsp:spPr>
        <a:xfrm rot="556604">
          <a:off x="2006367" y="1423111"/>
          <a:ext cx="1501499" cy="4627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39700" prst="cross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mg</a:t>
          </a:r>
          <a:endParaRPr lang="en-IN" sz="1500" kern="1200" dirty="0"/>
        </a:p>
      </dsp:txBody>
      <dsp:txXfrm>
        <a:off x="2028954" y="1445698"/>
        <a:ext cx="1456325" cy="4175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2E909F-909B-4BEE-A1C9-DA96CE8F930F}">
      <dsp:nvSpPr>
        <dsp:cNvPr id="0" name=""/>
        <dsp:cNvSpPr/>
      </dsp:nvSpPr>
      <dsp:spPr>
        <a:xfrm>
          <a:off x="1402829" y="486113"/>
          <a:ext cx="3847999" cy="3847999"/>
        </a:xfrm>
        <a:prstGeom prst="blockArc">
          <a:avLst>
            <a:gd name="adj1" fmla="val 13114286"/>
            <a:gd name="adj2" fmla="val 16200000"/>
            <a:gd name="adj3" fmla="val 390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08A33B7-F293-4831-8DF7-9E785C1889B1}">
      <dsp:nvSpPr>
        <dsp:cNvPr id="0" name=""/>
        <dsp:cNvSpPr/>
      </dsp:nvSpPr>
      <dsp:spPr>
        <a:xfrm>
          <a:off x="1402829" y="486113"/>
          <a:ext cx="3847999" cy="3847999"/>
        </a:xfrm>
        <a:prstGeom prst="blockArc">
          <a:avLst>
            <a:gd name="adj1" fmla="val 10028571"/>
            <a:gd name="adj2" fmla="val 13114286"/>
            <a:gd name="adj3" fmla="val 390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glow rad="228600">
            <a:schemeClr val="accent3">
              <a:satMod val="175000"/>
              <a:alpha val="40000"/>
            </a:schemeClr>
          </a:glo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slope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CFAFF23-91DF-4F71-A3DF-91A87EC0CEE0}">
      <dsp:nvSpPr>
        <dsp:cNvPr id="0" name=""/>
        <dsp:cNvSpPr/>
      </dsp:nvSpPr>
      <dsp:spPr>
        <a:xfrm>
          <a:off x="1402829" y="486113"/>
          <a:ext cx="3847999" cy="3847999"/>
        </a:xfrm>
        <a:prstGeom prst="blockArc">
          <a:avLst>
            <a:gd name="adj1" fmla="val 6942857"/>
            <a:gd name="adj2" fmla="val 10028571"/>
            <a:gd name="adj3" fmla="val 390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693CAC5-43DA-4212-8EE5-7B324D6F44F7}">
      <dsp:nvSpPr>
        <dsp:cNvPr id="0" name=""/>
        <dsp:cNvSpPr/>
      </dsp:nvSpPr>
      <dsp:spPr>
        <a:xfrm>
          <a:off x="1402829" y="486113"/>
          <a:ext cx="3847999" cy="3847999"/>
        </a:xfrm>
        <a:prstGeom prst="blockArc">
          <a:avLst>
            <a:gd name="adj1" fmla="val 3857143"/>
            <a:gd name="adj2" fmla="val 6942857"/>
            <a:gd name="adj3" fmla="val 390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F1669C8-5FFD-480A-8AB5-DF6E6D74A090}">
      <dsp:nvSpPr>
        <dsp:cNvPr id="0" name=""/>
        <dsp:cNvSpPr/>
      </dsp:nvSpPr>
      <dsp:spPr>
        <a:xfrm>
          <a:off x="1402829" y="486113"/>
          <a:ext cx="3847999" cy="3847999"/>
        </a:xfrm>
        <a:prstGeom prst="blockArc">
          <a:avLst>
            <a:gd name="adj1" fmla="val 771429"/>
            <a:gd name="adj2" fmla="val 3857143"/>
            <a:gd name="adj3" fmla="val 390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A23F38F-7036-4E9A-ACF1-0DD3F1F50DDC}">
      <dsp:nvSpPr>
        <dsp:cNvPr id="0" name=""/>
        <dsp:cNvSpPr/>
      </dsp:nvSpPr>
      <dsp:spPr>
        <a:xfrm>
          <a:off x="1402829" y="486113"/>
          <a:ext cx="3847999" cy="3847999"/>
        </a:xfrm>
        <a:prstGeom prst="blockArc">
          <a:avLst>
            <a:gd name="adj1" fmla="val 19285714"/>
            <a:gd name="adj2" fmla="val 771429"/>
            <a:gd name="adj3" fmla="val 390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C4C126D-CBA6-4F59-8EAA-BE11F9EC8735}">
      <dsp:nvSpPr>
        <dsp:cNvPr id="0" name=""/>
        <dsp:cNvSpPr/>
      </dsp:nvSpPr>
      <dsp:spPr>
        <a:xfrm>
          <a:off x="1402829" y="486113"/>
          <a:ext cx="3847999" cy="3847999"/>
        </a:xfrm>
        <a:prstGeom prst="blockArc">
          <a:avLst>
            <a:gd name="adj1" fmla="val 16200000"/>
            <a:gd name="adj2" fmla="val 19285714"/>
            <a:gd name="adj3" fmla="val 390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D33B668-3707-4EBF-AA71-65C0368A17C1}">
      <dsp:nvSpPr>
        <dsp:cNvPr id="0" name=""/>
        <dsp:cNvSpPr/>
      </dsp:nvSpPr>
      <dsp:spPr>
        <a:xfrm>
          <a:off x="2524869" y="1703418"/>
          <a:ext cx="1489600" cy="148960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solidFill>
            <a:schemeClr val="accent2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divot"/>
          <a:contourClr>
            <a:scrgbClr r="0" g="0" b="0">
              <a:shade val="35000"/>
              <a:satMod val="160000"/>
            </a:sc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u="sng" kern="1200" dirty="0">
              <a:solidFill>
                <a:srgbClr val="C00000"/>
              </a:solidFill>
            </a:rPr>
            <a:t>Time</a:t>
          </a:r>
          <a:endParaRPr lang="en-IN" sz="3700" b="1" u="sng" kern="1200" dirty="0">
            <a:solidFill>
              <a:srgbClr val="C00000"/>
            </a:solidFill>
          </a:endParaRPr>
        </a:p>
      </dsp:txBody>
      <dsp:txXfrm>
        <a:off x="2743016" y="1921565"/>
        <a:ext cx="1053306" cy="1053306"/>
      </dsp:txXfrm>
    </dsp:sp>
    <dsp:sp modelId="{E183F64C-2083-4A21-A3E2-5696982E9922}">
      <dsp:nvSpPr>
        <dsp:cNvPr id="0" name=""/>
        <dsp:cNvSpPr/>
      </dsp:nvSpPr>
      <dsp:spPr>
        <a:xfrm>
          <a:off x="2805469" y="2290"/>
          <a:ext cx="1042720" cy="104272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solidFill>
            <a:schemeClr val="bg1"/>
          </a:solidFill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cross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year</a:t>
          </a:r>
          <a:endParaRPr lang="en-IN" sz="1400" kern="1200" dirty="0"/>
        </a:p>
      </dsp:txBody>
      <dsp:txXfrm>
        <a:off x="2958172" y="154993"/>
        <a:ext cx="737314" cy="737314"/>
      </dsp:txXfrm>
    </dsp:sp>
    <dsp:sp modelId="{3A0C2A63-77F4-4E6D-A7B2-C4F7E2849FCD}">
      <dsp:nvSpPr>
        <dsp:cNvPr id="0" name=""/>
        <dsp:cNvSpPr/>
      </dsp:nvSpPr>
      <dsp:spPr>
        <a:xfrm>
          <a:off x="4280364" y="712562"/>
          <a:ext cx="1042720" cy="104272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solidFill>
            <a:schemeClr val="bg1"/>
          </a:solidFill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cross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month</a:t>
          </a:r>
          <a:endParaRPr lang="en-IN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33067" y="865265"/>
        <a:ext cx="737314" cy="737314"/>
      </dsp:txXfrm>
    </dsp:sp>
    <dsp:sp modelId="{77037EAB-4D3B-4963-8665-61A37EB2F429}">
      <dsp:nvSpPr>
        <dsp:cNvPr id="0" name=""/>
        <dsp:cNvSpPr/>
      </dsp:nvSpPr>
      <dsp:spPr>
        <a:xfrm>
          <a:off x="4644633" y="2308529"/>
          <a:ext cx="1042720" cy="104272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solidFill>
            <a:schemeClr val="bg1"/>
          </a:solidFill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cross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week</a:t>
          </a:r>
          <a:endParaRPr lang="en-IN" sz="1700" b="1" kern="1200" dirty="0"/>
        </a:p>
      </dsp:txBody>
      <dsp:txXfrm>
        <a:off x="4797336" y="2461232"/>
        <a:ext cx="737314" cy="737314"/>
      </dsp:txXfrm>
    </dsp:sp>
    <dsp:sp modelId="{6924124E-405F-4597-AEF8-F4F54196F808}">
      <dsp:nvSpPr>
        <dsp:cNvPr id="0" name=""/>
        <dsp:cNvSpPr/>
      </dsp:nvSpPr>
      <dsp:spPr>
        <a:xfrm>
          <a:off x="3623974" y="3588395"/>
          <a:ext cx="1042720" cy="104272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solidFill>
            <a:schemeClr val="bg1"/>
          </a:solidFill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cross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day</a:t>
          </a:r>
          <a:endParaRPr lang="en-IN" sz="3000" kern="1200" dirty="0"/>
        </a:p>
      </dsp:txBody>
      <dsp:txXfrm>
        <a:off x="3776677" y="3741098"/>
        <a:ext cx="737314" cy="737314"/>
      </dsp:txXfrm>
    </dsp:sp>
    <dsp:sp modelId="{5E2AA637-9BF5-4989-80D3-815920AB33AB}">
      <dsp:nvSpPr>
        <dsp:cNvPr id="0" name=""/>
        <dsp:cNvSpPr/>
      </dsp:nvSpPr>
      <dsp:spPr>
        <a:xfrm>
          <a:off x="1986964" y="3588395"/>
          <a:ext cx="1042720" cy="104272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solidFill>
            <a:schemeClr val="bg1"/>
          </a:solidFill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cross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hour</a:t>
          </a:r>
          <a:endParaRPr lang="en-IN" sz="3000" kern="1200" dirty="0"/>
        </a:p>
      </dsp:txBody>
      <dsp:txXfrm>
        <a:off x="2139667" y="3741098"/>
        <a:ext cx="737314" cy="737314"/>
      </dsp:txXfrm>
    </dsp:sp>
    <dsp:sp modelId="{E1C99FE1-65CC-488E-900F-C34ABB6B71C1}">
      <dsp:nvSpPr>
        <dsp:cNvPr id="0" name=""/>
        <dsp:cNvSpPr/>
      </dsp:nvSpPr>
      <dsp:spPr>
        <a:xfrm>
          <a:off x="966305" y="2308529"/>
          <a:ext cx="1042720" cy="104272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solidFill>
            <a:schemeClr val="bg1"/>
          </a:solidFill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cross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min</a:t>
          </a:r>
          <a:endParaRPr lang="en-IN" sz="3000" kern="1200" dirty="0"/>
        </a:p>
      </dsp:txBody>
      <dsp:txXfrm>
        <a:off x="1119008" y="2461232"/>
        <a:ext cx="737314" cy="737314"/>
      </dsp:txXfrm>
    </dsp:sp>
    <dsp:sp modelId="{A6F4DA25-F2CB-4CD8-95AC-56A0C7895B7B}">
      <dsp:nvSpPr>
        <dsp:cNvPr id="0" name=""/>
        <dsp:cNvSpPr/>
      </dsp:nvSpPr>
      <dsp:spPr>
        <a:xfrm>
          <a:off x="1330574" y="712562"/>
          <a:ext cx="1042720" cy="104272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solidFill>
            <a:schemeClr val="bg1"/>
          </a:solidFill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cross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sec</a:t>
          </a:r>
          <a:endParaRPr lang="en-IN" sz="1400" kern="1200" dirty="0"/>
        </a:p>
      </dsp:txBody>
      <dsp:txXfrm>
        <a:off x="1483277" y="865265"/>
        <a:ext cx="737314" cy="7373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C390D08-8377-4755-99B0-2D650BA4C5F8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2EE46-3361-43C9-862C-FD4FE98A1A57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461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0D08-8377-4755-99B0-2D650BA4C5F8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2EE46-3361-43C9-862C-FD4FE98A1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0965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0D08-8377-4755-99B0-2D650BA4C5F8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2EE46-3361-43C9-862C-FD4FE98A1A57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238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0D08-8377-4755-99B0-2D650BA4C5F8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2EE46-3361-43C9-862C-FD4FE98A1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2802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0D08-8377-4755-99B0-2D650BA4C5F8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2EE46-3361-43C9-862C-FD4FE98A1A57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411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0D08-8377-4755-99B0-2D650BA4C5F8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2EE46-3361-43C9-862C-FD4FE98A1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249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0D08-8377-4755-99B0-2D650BA4C5F8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2EE46-3361-43C9-862C-FD4FE98A1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14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0D08-8377-4755-99B0-2D650BA4C5F8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2EE46-3361-43C9-862C-FD4FE98A1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746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0D08-8377-4755-99B0-2D650BA4C5F8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2EE46-3361-43C9-862C-FD4FE98A1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260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0D08-8377-4755-99B0-2D650BA4C5F8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2EE46-3361-43C9-862C-FD4FE98A1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6891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0D08-8377-4755-99B0-2D650BA4C5F8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2EE46-3361-43C9-862C-FD4FE98A1A57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59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C390D08-8377-4755-99B0-2D650BA4C5F8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032EE46-3361-43C9-862C-FD4FE98A1A57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542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jpeg"/><Relationship Id="rId4" Type="http://schemas.openxmlformats.org/officeDocument/2006/relationships/image" Target="../media/image37.png"/><Relationship Id="rId9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gif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wallpaperflare.com/albert-einstein-formula-math-mathematics-physics-poster-wallpaper-mivjh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89C41-D93F-54A3-D315-5EBED9F9C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549" y="590550"/>
            <a:ext cx="8753475" cy="3638550"/>
          </a:xfrm>
          <a:solidFill>
            <a:schemeClr val="dk1">
              <a:alpha val="50000"/>
            </a:schemeClr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31750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8000" b="1" i="1" u="sng" cap="non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</a:t>
            </a:r>
            <a:r>
              <a:rPr lang="en-US" sz="8000" b="1" i="1" cap="non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000" b="1" i="1" u="sng" cap="non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CONVERTER</a:t>
            </a:r>
            <a:br>
              <a:rPr lang="en-US" sz="8000" b="1" i="1" u="sng" cap="non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000" b="1" i="1" u="sng" cap="non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br>
              <a:rPr lang="en-US" sz="8000" b="1" i="1" u="sng" cap="non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000" b="1" i="1" u="sng" cap="non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BMI</a:t>
            </a:r>
            <a:r>
              <a:rPr lang="en-US" sz="8000" b="1" i="1" cap="non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000" b="1" i="1" u="sng" cap="non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CALCULATOR</a:t>
            </a:r>
            <a:endParaRPr lang="en-IN" b="1" i="1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2F5FA-28FE-1B7A-4D1C-849A8E6B6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5564" y="4525071"/>
            <a:ext cx="3200400" cy="878688"/>
          </a:xfrm>
        </p:spPr>
        <p:txBody>
          <a:bodyPr>
            <a:normAutofit/>
          </a:bodyPr>
          <a:lstStyle/>
          <a:p>
            <a:r>
              <a:rPr lang="en-US" sz="28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Prepared By:</a:t>
            </a:r>
            <a:endParaRPr lang="en-IN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AEAA6-7630-70B8-546C-4824F5524522}"/>
              </a:ext>
            </a:extLst>
          </p:cNvPr>
          <p:cNvSpPr txBox="1"/>
          <p:nvPr/>
        </p:nvSpPr>
        <p:spPr>
          <a:xfrm>
            <a:off x="6843712" y="5265281"/>
            <a:ext cx="3087688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800" i="1" dirty="0">
                <a:ln>
                  <a:noFill/>
                </a:ln>
                <a:solidFill>
                  <a:srgbClr val="C00000"/>
                </a:solidFill>
                <a:effectLst>
                  <a:reflection blurRad="6350" stA="53000" endA="300" endPos="35500" dir="5400000" sy="-90000" algn="bl"/>
                </a:effectLst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PARDUMAN SINGLA</a:t>
            </a:r>
            <a:endParaRPr lang="en-IN" sz="2000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101965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2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chemeClr val="accent1">
                <a:lumMod val="0"/>
                <a:lumOff val="100000"/>
              </a:schemeClr>
            </a:gs>
            <a:gs pos="50000">
              <a:schemeClr val="accent1">
                <a:lumMod val="0"/>
                <a:lumOff val="100000"/>
              </a:schemeClr>
            </a:gs>
            <a:gs pos="96000">
              <a:schemeClr val="accent1">
                <a:lumMod val="100000"/>
              </a:schemeClr>
            </a:gs>
            <a:gs pos="44000">
              <a:schemeClr val="accent1">
                <a:lumMod val="10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34084D-8971-82F8-1378-4A7F579AFC4E}"/>
              </a:ext>
            </a:extLst>
          </p:cNvPr>
          <p:cNvSpPr txBox="1">
            <a:spLocks/>
          </p:cNvSpPr>
          <p:nvPr/>
        </p:nvSpPr>
        <p:spPr>
          <a:xfrm>
            <a:off x="2612407" y="194546"/>
            <a:ext cx="5398118" cy="77700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700" b="1" u="sng" dirty="0">
                <a:solidFill>
                  <a:srgbClr val="002060"/>
                </a:solidFill>
              </a:rPr>
              <a:t>Temperature Conversions</a:t>
            </a:r>
            <a:endParaRPr lang="en-IN" b="1" u="sng" dirty="0">
              <a:solidFill>
                <a:srgbClr val="00206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79D8D6-D348-9445-F12A-D830982CE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0" y="1419233"/>
            <a:ext cx="3962953" cy="14098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73FB8E-8B15-20F3-BF68-A77BBA445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882" y="1419233"/>
            <a:ext cx="3820058" cy="13813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646051-6B8D-B271-0CF2-ADBFFACFB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044" y="2927165"/>
            <a:ext cx="4001058" cy="13908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1F35DC-1D06-9DDF-49A3-99C18CF1B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983" y="2946218"/>
            <a:ext cx="4991797" cy="13717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D5D7C5-5538-1049-60B3-C526F6FD0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7947" y="1457339"/>
            <a:ext cx="3939000" cy="13717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69A70A-9B8B-9697-57E6-93DE0B0765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759" y="4473202"/>
            <a:ext cx="5058481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6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chemeClr val="accent1">
                <a:lumMod val="0"/>
                <a:lumOff val="100000"/>
              </a:schemeClr>
            </a:gs>
            <a:gs pos="50000">
              <a:schemeClr val="accent1">
                <a:lumMod val="0"/>
                <a:lumOff val="100000"/>
              </a:schemeClr>
            </a:gs>
            <a:gs pos="96000">
              <a:schemeClr val="accent1">
                <a:lumMod val="100000"/>
              </a:schemeClr>
            </a:gs>
            <a:gs pos="44000">
              <a:schemeClr val="accent1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8C103-3A8F-FD4E-AD3C-CD76AF7CFE47}"/>
              </a:ext>
            </a:extLst>
          </p:cNvPr>
          <p:cNvSpPr txBox="1">
            <a:spLocks/>
          </p:cNvSpPr>
          <p:nvPr/>
        </p:nvSpPr>
        <p:spPr>
          <a:xfrm>
            <a:off x="3674402" y="151670"/>
            <a:ext cx="4388468" cy="777004"/>
          </a:xfrm>
          <a:prstGeom prst="rect">
            <a:avLst/>
          </a:prstGeom>
          <a:solidFill>
            <a:schemeClr val="bg2"/>
          </a:solidFill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700" b="1" u="sng" dirty="0" err="1">
                <a:solidFill>
                  <a:srgbClr val="002060"/>
                </a:solidFill>
              </a:rPr>
              <a:t>Curency</a:t>
            </a:r>
            <a:r>
              <a:rPr lang="en-US" sz="3700" b="1" u="sng" dirty="0">
                <a:solidFill>
                  <a:srgbClr val="002060"/>
                </a:solidFill>
              </a:rPr>
              <a:t> Conversions</a:t>
            </a:r>
            <a:endParaRPr lang="en-IN" b="1" u="sng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1F0A6-4092-522B-E874-96531503F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19" y="1024333"/>
            <a:ext cx="3933691" cy="1646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9DC7E2-5513-8903-822C-60AA97B3B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195" y="2002678"/>
            <a:ext cx="3933690" cy="1863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C2CAF6-7FFA-8639-548D-5AB25BCBC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494" y="1000125"/>
            <a:ext cx="3933691" cy="1724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38E250-70F2-79CF-E161-2B212A50B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39" y="3429000"/>
            <a:ext cx="4062028" cy="19220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2C5D4C-288D-D4D4-AA2B-D08305B77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6014" y="3412990"/>
            <a:ext cx="3872043" cy="18420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CD0055-FDDB-AC7B-52A7-DD2A8162C9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1326" y="4554844"/>
            <a:ext cx="4534049" cy="222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5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2000">
              <a:srgbClr val="BDE7F7"/>
            </a:gs>
            <a:gs pos="2000">
              <a:schemeClr val="accent1">
                <a:lumMod val="0"/>
                <a:lumOff val="100000"/>
              </a:schemeClr>
            </a:gs>
            <a:gs pos="84000">
              <a:schemeClr val="accent1">
                <a:lumMod val="10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C30F-F5EF-2C9D-87E6-CCEA42102084}"/>
              </a:ext>
            </a:extLst>
          </p:cNvPr>
          <p:cNvSpPr txBox="1">
            <a:spLocks/>
          </p:cNvSpPr>
          <p:nvPr/>
        </p:nvSpPr>
        <p:spPr>
          <a:xfrm>
            <a:off x="4230378" y="218627"/>
            <a:ext cx="3731243" cy="77700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700" b="1" u="sng" dirty="0">
                <a:solidFill>
                  <a:srgbClr val="002060"/>
                </a:solidFill>
              </a:rPr>
              <a:t>Mass Conversions</a:t>
            </a:r>
            <a:endParaRPr lang="en-IN" b="1" u="sng" dirty="0">
              <a:solidFill>
                <a:srgbClr val="00206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66C61F-C7B3-CA6F-A19E-2476139F0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796" y="4996360"/>
            <a:ext cx="4459751" cy="18616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23DB7F-B208-95FB-EF82-544FCD2D4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4" y="1319315"/>
            <a:ext cx="3731130" cy="1216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70C9D2-BB52-9399-ACC8-CCD03EA2E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92" y="1349319"/>
            <a:ext cx="3528042" cy="11088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AABEC-DCE6-F73C-C98E-AEAD697B6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342" y="2592449"/>
            <a:ext cx="3632723" cy="12379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037FF3-6242-0457-9F53-21BB0F15E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045" y="2500564"/>
            <a:ext cx="3632722" cy="12874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A60E15-21BC-B5BD-E9A3-532A14DD4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7764" y="3871577"/>
            <a:ext cx="3210767" cy="107644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D0A1539-2DEA-AB1B-043F-2F932C812A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6163" y="3830416"/>
            <a:ext cx="3210767" cy="109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198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"/>
                            </p:stCondLst>
                            <p:childTnLst>
                              <p:par>
                                <p:cTn id="4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rgbClr val="BDE7F7"/>
            </a:gs>
            <a:gs pos="2000">
              <a:schemeClr val="accent1">
                <a:lumMod val="0"/>
                <a:lumOff val="100000"/>
              </a:schemeClr>
            </a:gs>
            <a:gs pos="84000">
              <a:schemeClr val="accent1">
                <a:lumMod val="10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0367-AF5B-0D4D-C18B-342635B8C64A}"/>
              </a:ext>
            </a:extLst>
          </p:cNvPr>
          <p:cNvSpPr txBox="1">
            <a:spLocks/>
          </p:cNvSpPr>
          <p:nvPr/>
        </p:nvSpPr>
        <p:spPr>
          <a:xfrm>
            <a:off x="3925578" y="82901"/>
            <a:ext cx="4340843" cy="777004"/>
          </a:xfrm>
          <a:prstGeom prst="rect">
            <a:avLst/>
          </a:prstGeom>
          <a:solidFill>
            <a:schemeClr val="bg2"/>
          </a:solidFill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700" b="1" u="sng" dirty="0">
                <a:solidFill>
                  <a:srgbClr val="002060"/>
                </a:solidFill>
              </a:rPr>
              <a:t>Length Conversions</a:t>
            </a:r>
            <a:endParaRPr lang="en-IN" b="1" u="sng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C9A64-5257-3058-79E5-1B6EFCE4E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631" y="1029956"/>
            <a:ext cx="3277057" cy="1171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D2B034-0137-F9FF-2D6A-B4260730B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60" y="2238279"/>
            <a:ext cx="3477110" cy="1076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BAD4EA-DFEB-BF8F-EA05-CF5DC188F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9840" y="2201695"/>
            <a:ext cx="3429479" cy="10929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FE2744-1ACA-68B2-60BF-45A384DD7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221" y="3294626"/>
            <a:ext cx="3277056" cy="11331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AFBC33-5DF2-D8CA-6E4F-1B851861F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585" y="4427814"/>
            <a:ext cx="3305636" cy="1076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A8D7D6-699B-9F21-30E5-95CC8BC716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2100" y="4404335"/>
            <a:ext cx="3429479" cy="1086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038C9F-A281-A622-9540-EA4F02A9AC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7470" y="5490337"/>
            <a:ext cx="3305636" cy="1426404"/>
          </a:xfrm>
          <a:prstGeom prst="rect">
            <a:avLst/>
          </a:prstGeom>
        </p:spPr>
      </p:pic>
      <p:pic>
        <p:nvPicPr>
          <p:cNvPr id="1026" name="Picture 2" descr="Bogardus Social Distance Scale">
            <a:extLst>
              <a:ext uri="{FF2B5EF4-FFF2-40B4-BE49-F238E27FC236}">
                <a16:creationId xmlns:a16="http://schemas.microsoft.com/office/drawing/2014/main" id="{06FE5F9F-BBCB-6E7A-80F3-52C85A49C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832" y="38500"/>
            <a:ext cx="3311530" cy="1982912"/>
          </a:xfrm>
          <a:prstGeom prst="rect">
            <a:avLst/>
          </a:prstGeom>
          <a:noFill/>
          <a:effectLst>
            <a:glow rad="685800">
              <a:schemeClr val="bg1">
                <a:alpha val="54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y keep distance to avoid coronavirus illustration Stock Vector Image &amp;  Art - Alamy">
            <a:extLst>
              <a:ext uri="{FF2B5EF4-FFF2-40B4-BE49-F238E27FC236}">
                <a16:creationId xmlns:a16="http://schemas.microsoft.com/office/drawing/2014/main" id="{6777CB4F-F17C-E2C6-1968-69416B3B6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1" y="150536"/>
            <a:ext cx="3362126" cy="1870876"/>
          </a:xfrm>
          <a:prstGeom prst="rect">
            <a:avLst/>
          </a:prstGeom>
          <a:noFill/>
          <a:effectLst>
            <a:glow rad="317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4816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3000">
              <a:srgbClr val="BDE7F7"/>
            </a:gs>
            <a:gs pos="2000">
              <a:schemeClr val="accent1">
                <a:lumMod val="0"/>
                <a:lumOff val="100000"/>
              </a:schemeClr>
            </a:gs>
            <a:gs pos="96000">
              <a:schemeClr val="accent1">
                <a:lumMod val="10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CB0C-9A24-3503-366B-0BC48E7ACBB1}"/>
              </a:ext>
            </a:extLst>
          </p:cNvPr>
          <p:cNvSpPr txBox="1">
            <a:spLocks/>
          </p:cNvSpPr>
          <p:nvPr/>
        </p:nvSpPr>
        <p:spPr>
          <a:xfrm>
            <a:off x="4201803" y="158678"/>
            <a:ext cx="3788393" cy="777004"/>
          </a:xfrm>
          <a:prstGeom prst="rect">
            <a:avLst/>
          </a:prstGeom>
          <a:solidFill>
            <a:schemeClr val="bg2"/>
          </a:solidFill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700" b="1" u="sng" dirty="0">
                <a:solidFill>
                  <a:srgbClr val="002060"/>
                </a:solidFill>
              </a:rPr>
              <a:t>Time Conversions</a:t>
            </a:r>
            <a:endParaRPr lang="en-IN" b="1" u="sng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79625-97BD-F00C-172D-77B61C580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03" y="4248755"/>
            <a:ext cx="3523199" cy="1114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A94558-7530-F962-DAB2-E87D5BE3C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195" y="2045735"/>
            <a:ext cx="3290829" cy="1086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53354-DF32-E14D-EBB0-0573F0C83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86" y="2045735"/>
            <a:ext cx="3524742" cy="1105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20B68C-55B4-3948-10AA-3C38EA663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628" y="1106008"/>
            <a:ext cx="3886742" cy="10574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FEF7F9-0822-A3CE-0C28-14200217D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150" y="3150789"/>
            <a:ext cx="3381847" cy="10860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2ACB9A-4B62-CD0D-F293-2F82EDD4B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520" y="3181937"/>
            <a:ext cx="3554957" cy="11815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CC6FC6-996A-1FFB-3804-522540C033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181937"/>
            <a:ext cx="3381847" cy="10193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C387A3-5B05-1F38-9198-241016F9B3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0195" y="4269107"/>
            <a:ext cx="3290829" cy="10478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76FBF4-CCF9-A4C2-D720-FF1BB095EA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1803" y="5264686"/>
            <a:ext cx="3788392" cy="1640939"/>
          </a:xfrm>
          <a:prstGeom prst="rect">
            <a:avLst/>
          </a:prstGeom>
        </p:spPr>
      </p:pic>
      <p:pic>
        <p:nvPicPr>
          <p:cNvPr id="3076" name="Picture 4" descr="Animated Clock Related Keywords  Suggestions - Animated Clock ">
            <a:extLst>
              <a:ext uri="{FF2B5EF4-FFF2-40B4-BE49-F238E27FC236}">
                <a16:creationId xmlns:a16="http://schemas.microsoft.com/office/drawing/2014/main" id="{ACF63765-B9DC-B8DA-5BA3-93819E21A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00" y="158678"/>
            <a:ext cx="1921485" cy="175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44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4A32CE-09D2-BDD6-51D5-2D6E89D019CB}"/>
              </a:ext>
            </a:extLst>
          </p:cNvPr>
          <p:cNvSpPr txBox="1">
            <a:spLocks/>
          </p:cNvSpPr>
          <p:nvPr/>
        </p:nvSpPr>
        <p:spPr>
          <a:xfrm>
            <a:off x="4507031" y="121716"/>
            <a:ext cx="3177937" cy="83886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500" b="1" u="sng" dirty="0">
                <a:solidFill>
                  <a:srgbClr val="C00000"/>
                </a:solidFill>
              </a:rPr>
              <a:t>BMI Calculator</a:t>
            </a:r>
            <a:endParaRPr lang="en-IN" b="1" u="sng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CA4DC-7198-0A47-B0B1-B35EBB7A2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186" y="3201608"/>
            <a:ext cx="3563824" cy="1596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B34AD7-2796-0B22-29D8-45EACA9E6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920" y="1461895"/>
            <a:ext cx="5227398" cy="17257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B9AE3B-9215-287D-4CE5-E9BDD6738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638" y="3212309"/>
            <a:ext cx="3660177" cy="1586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E8CB8F-665F-D3CA-697F-29AD26D86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64" y="1461895"/>
            <a:ext cx="5410536" cy="1727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BAD588-F441-CB5E-9E10-5B24100E98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6470" y="4821492"/>
            <a:ext cx="3639058" cy="1914792"/>
          </a:xfrm>
          <a:prstGeom prst="rect">
            <a:avLst/>
          </a:prstGeom>
        </p:spPr>
      </p:pic>
      <p:pic>
        <p:nvPicPr>
          <p:cNvPr id="4104" name="Picture 8" descr="The way you connect with your body while you practice yoga is indescribable  - Finess Yoga">
            <a:extLst>
              <a:ext uri="{FF2B5EF4-FFF2-40B4-BE49-F238E27FC236}">
                <a16:creationId xmlns:a16="http://schemas.microsoft.com/office/drawing/2014/main" id="{B3801BEE-752C-820C-C444-46982953C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73" y="0"/>
            <a:ext cx="2847312" cy="118638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39700" prst="cross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324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9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27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27" tmFilter="0, 0; 0.125,0.2665; 0.25,0.4; 0.375,0.465; 0.5,0.5;  0.625,0.535; 0.75,0.6; 0.875,0.7335; 1,1">
                                          <p:stCondLst>
                                            <p:cond delay="32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" tmFilter="0, 0; 0.125,0.2665; 0.25,0.4; 0.375,0.465; 0.5,0.5;  0.625,0.535; 0.75,0.6; 0.875,0.7335; 1,1">
                                          <p:stCondLst>
                                            <p:cond delay="65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" tmFilter="0, 0; 0.125,0.2665; 0.25,0.4; 0.375,0.465; 0.5,0.5;  0.625,0.535; 0.75,0.6; 0.875,0.7335; 1,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1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" decel="50000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">
                                          <p:stCondLst>
                                            <p:cond delay="64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" decel="50000">
                                          <p:stCondLst>
                                            <p:cond delay="65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9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27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27" tmFilter="0, 0; 0.125,0.2665; 0.25,0.4; 0.375,0.465; 0.5,0.5;  0.625,0.535; 0.75,0.6; 0.875,0.7335; 1,1">
                                          <p:stCondLst>
                                            <p:cond delay="32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" tmFilter="0, 0; 0.125,0.2665; 0.25,0.4; 0.375,0.465; 0.5,0.5;  0.625,0.535; 0.75,0.6; 0.875,0.7335; 1,1">
                                          <p:stCondLst>
                                            <p:cond delay="65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" tmFilter="0, 0; 0.125,0.2665; 0.25,0.4; 0.375,0.465; 0.5,0.5;  0.625,0.535; 0.75,0.6; 0.875,0.7335; 1,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1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" decel="50000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">
                                          <p:stCondLst>
                                            <p:cond delay="64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" decel="50000">
                                          <p:stCondLst>
                                            <p:cond delay="65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89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27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27" tmFilter="0, 0; 0.125,0.2665; 0.25,0.4; 0.375,0.465; 0.5,0.5;  0.625,0.535; 0.75,0.6; 0.875,0.7335; 1,1">
                                          <p:stCondLst>
                                            <p:cond delay="32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" tmFilter="0, 0; 0.125,0.2665; 0.25,0.4; 0.375,0.465; 0.5,0.5;  0.625,0.535; 0.75,0.6; 0.875,0.7335; 1,1">
                                          <p:stCondLst>
                                            <p:cond delay="65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" tmFilter="0, 0; 0.125,0.2665; 0.25,0.4; 0.375,0.465; 0.5,0.5;  0.625,0.535; 0.75,0.6; 0.875,0.7335; 1,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1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" decel="50000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">
                                          <p:stCondLst>
                                            <p:cond delay="64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" decel="50000">
                                          <p:stCondLst>
                                            <p:cond delay="65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89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2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26" tmFilter="0, 0; 0.125,0.2665; 0.25,0.4; 0.375,0.465; 0.5,0.5;  0.625,0.535; 0.75,0.6; 0.875,0.7335; 1,1">
                                          <p:stCondLst>
                                            <p:cond delay="32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" tmFilter="0, 0; 0.125,0.2665; 0.25,0.4; 0.375,0.465; 0.5,0.5;  0.625,0.535; 0.75,0.6; 0.875,0.7335; 1,1">
                                          <p:stCondLst>
                                            <p:cond delay="65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" tmFilter="0, 0; 0.125,0.2665; 0.25,0.4; 0.375,0.465; 0.5,0.5;  0.625,0.535; 0.75,0.6; 0.875,0.7335; 1,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1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" decel="50000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1">
                                          <p:stCondLst>
                                            <p:cond delay="64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" decel="50000">
                                          <p:stCondLst>
                                            <p:cond delay="65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89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2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26" tmFilter="0, 0; 0.125,0.2665; 0.25,0.4; 0.375,0.465; 0.5,0.5;  0.625,0.535; 0.75,0.6; 0.875,0.7335; 1,1">
                                          <p:stCondLst>
                                            <p:cond delay="32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" tmFilter="0, 0; 0.125,0.2665; 0.25,0.4; 0.375,0.465; 0.5,0.5;  0.625,0.535; 0.75,0.6; 0.875,0.7335; 1,1">
                                          <p:stCondLst>
                                            <p:cond delay="65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" tmFilter="0, 0; 0.125,0.2665; 0.25,0.4; 0.375,0.465; 0.5,0.5;  0.625,0.535; 0.75,0.6; 0.875,0.7335; 1,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1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" decel="50000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">
                                          <p:stCondLst>
                                            <p:cond delay="64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" decel="50000">
                                          <p:stCondLst>
                                            <p:cond delay="65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CCF03-2788-AD53-5252-A03044C31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72" y="1939900"/>
            <a:ext cx="11360690" cy="431706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AAEEA33-07DB-D013-2DB4-5670C18F6368}"/>
              </a:ext>
            </a:extLst>
          </p:cNvPr>
          <p:cNvSpPr txBox="1">
            <a:spLocks/>
          </p:cNvSpPr>
          <p:nvPr/>
        </p:nvSpPr>
        <p:spPr>
          <a:xfrm>
            <a:off x="4506948" y="181606"/>
            <a:ext cx="3177937" cy="83886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3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3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500" b="1" u="sng" dirty="0">
                <a:solidFill>
                  <a:srgbClr val="002060"/>
                </a:solidFill>
              </a:rPr>
              <a:t>End</a:t>
            </a:r>
            <a:r>
              <a:rPr lang="en-US" sz="4500" b="1" dirty="0">
                <a:solidFill>
                  <a:srgbClr val="002060"/>
                </a:solidFill>
              </a:rPr>
              <a:t> </a:t>
            </a:r>
            <a:r>
              <a:rPr lang="en-US" sz="4500" b="1" u="sng" dirty="0">
                <a:solidFill>
                  <a:srgbClr val="002060"/>
                </a:solidFill>
              </a:rPr>
              <a:t>Screen</a:t>
            </a:r>
            <a:endParaRPr lang="en-IN" b="1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4374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2831C1F-5EFE-C72A-0056-D0743B26E409}"/>
              </a:ext>
            </a:extLst>
          </p:cNvPr>
          <p:cNvSpPr txBox="1">
            <a:spLocks/>
          </p:cNvSpPr>
          <p:nvPr/>
        </p:nvSpPr>
        <p:spPr>
          <a:xfrm>
            <a:off x="1517168" y="2102873"/>
            <a:ext cx="9609744" cy="2900642"/>
          </a:xfrm>
          <a:prstGeom prst="rect">
            <a:avLst/>
          </a:prstGeom>
          <a:pattFill prst="pct70">
            <a:fgClr>
              <a:schemeClr val="accent1"/>
            </a:fgClr>
            <a:bgClr>
              <a:schemeClr val="bg1"/>
            </a:bgClr>
          </a:patt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4500" b="1" u="sng" dirty="0">
              <a:solidFill>
                <a:srgbClr val="002060"/>
              </a:solidFill>
            </a:endParaRPr>
          </a:p>
          <a:p>
            <a:pPr algn="ctr"/>
            <a:r>
              <a:rPr lang="en-US" sz="9800" b="1" u="sng" dirty="0">
                <a:solidFill>
                  <a:srgbClr val="002060"/>
                </a:solidFill>
                <a:latin typeface="Algerian" panose="04020705040A02060702" pitchFamily="82" charset="0"/>
              </a:rPr>
              <a:t>Thank</a:t>
            </a:r>
            <a:r>
              <a:rPr lang="en-US" sz="9800" b="1" dirty="0">
                <a:solidFill>
                  <a:srgbClr val="002060"/>
                </a:solidFill>
                <a:latin typeface="Algerian" panose="04020705040A02060702" pitchFamily="82" charset="0"/>
              </a:rPr>
              <a:t> </a:t>
            </a:r>
            <a:r>
              <a:rPr lang="en-US" sz="9800" b="1" u="sng" dirty="0">
                <a:solidFill>
                  <a:srgbClr val="002060"/>
                </a:solidFill>
                <a:latin typeface="Algerian" panose="04020705040A02060702" pitchFamily="82" charset="0"/>
              </a:rPr>
              <a:t>You!</a:t>
            </a:r>
            <a:endParaRPr lang="en-US" sz="4500" b="1" u="sng" dirty="0">
              <a:solidFill>
                <a:srgbClr val="002060"/>
              </a:solidFill>
              <a:latin typeface="Algerian" panose="04020705040A02060702" pitchFamily="82" charset="0"/>
            </a:endParaRPr>
          </a:p>
          <a:p>
            <a:pPr algn="ctr"/>
            <a:endParaRPr lang="en-US" sz="4500" b="1" u="sng" dirty="0">
              <a:solidFill>
                <a:srgbClr val="002060"/>
              </a:solidFill>
            </a:endParaRPr>
          </a:p>
          <a:p>
            <a:pPr algn="ctr"/>
            <a:endParaRPr lang="en-IN" b="1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454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restig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375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375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375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375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374F50E-EFD1-64FC-08DA-9483FD2FC2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4133163"/>
              </p:ext>
            </p:extLst>
          </p:nvPr>
        </p:nvGraphicFramePr>
        <p:xfrm>
          <a:off x="-38100" y="5715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EDFEDED9-D61A-EEEC-AB36-5B38CAFAB6E6}"/>
              </a:ext>
            </a:extLst>
          </p:cNvPr>
          <p:cNvSpPr/>
          <p:nvPr/>
        </p:nvSpPr>
        <p:spPr>
          <a:xfrm>
            <a:off x="548639" y="4995513"/>
            <a:ext cx="45719" cy="1622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8" name="Picture 4" descr="Exchange and convert icon. Arrow, trade, return. Vector illustration.">
            <a:extLst>
              <a:ext uri="{FF2B5EF4-FFF2-40B4-BE49-F238E27FC236}">
                <a16:creationId xmlns:a16="http://schemas.microsoft.com/office/drawing/2014/main" id="{1225B6CC-F620-3079-AE58-2A6B07AD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839" y="3710339"/>
            <a:ext cx="2007528" cy="207444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64441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32000">
              <a:schemeClr val="accent2">
                <a:lumMod val="45000"/>
                <a:lumOff val="55000"/>
              </a:schemeClr>
            </a:gs>
            <a:gs pos="57000">
              <a:schemeClr val="accent2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459DD53-C61F-4502-2504-6063943A75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8039048"/>
              </p:ext>
            </p:extLst>
          </p:nvPr>
        </p:nvGraphicFramePr>
        <p:xfrm>
          <a:off x="71919" y="-82192"/>
          <a:ext cx="4365327" cy="3511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E8D02E9-995B-DD23-E127-8848096BE7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904498"/>
              </p:ext>
            </p:extLst>
          </p:nvPr>
        </p:nvGraphicFramePr>
        <p:xfrm>
          <a:off x="2137024" y="3490644"/>
          <a:ext cx="6629319" cy="3317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2385A5B-A4EE-3745-89A7-0523F646A9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9089007"/>
              </p:ext>
            </p:extLst>
          </p:nvPr>
        </p:nvGraphicFramePr>
        <p:xfrm>
          <a:off x="6281438" y="260998"/>
          <a:ext cx="5352296" cy="3324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E4578CFF-1586-1D5A-9205-6735CD89F17B}"/>
              </a:ext>
            </a:extLst>
          </p:cNvPr>
          <p:cNvSpPr/>
          <p:nvPr/>
        </p:nvSpPr>
        <p:spPr>
          <a:xfrm>
            <a:off x="8110563" y="1520890"/>
            <a:ext cx="1694046" cy="7098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rgbClr val="C00000"/>
                </a:solidFill>
              </a:rPr>
              <a:t>Currency</a:t>
            </a:r>
            <a:endParaRPr lang="en-US" sz="24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2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7" grpId="0">
        <p:bldAsOne/>
      </p:bldGraphic>
      <p:bldGraphic spid="10" grpId="0">
        <p:bldAsOne/>
      </p:bldGraphic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436B02C-874D-1672-956A-94E9B364C9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1716645"/>
              </p:ext>
            </p:extLst>
          </p:nvPr>
        </p:nvGraphicFramePr>
        <p:xfrm>
          <a:off x="-885752" y="1343583"/>
          <a:ext cx="6762678" cy="4170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7A832B7-3234-C82A-90C7-009CFA51C8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8795237"/>
              </p:ext>
            </p:extLst>
          </p:nvPr>
        </p:nvGraphicFramePr>
        <p:xfrm>
          <a:off x="5141073" y="1294544"/>
          <a:ext cx="6653659" cy="4633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7944835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8DF2-D86E-9271-BA27-79E199ADC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82" y="375521"/>
            <a:ext cx="4243988" cy="954106"/>
          </a:xfrm>
          <a:solidFill>
            <a:schemeClr val="bg2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>
            <a:normAutofit/>
          </a:bodyPr>
          <a:lstStyle/>
          <a:p>
            <a:r>
              <a:rPr lang="en-US" sz="4900" b="1" u="sng" dirty="0">
                <a:solidFill>
                  <a:srgbClr val="002060"/>
                </a:solidFill>
              </a:rPr>
              <a:t>BMI</a:t>
            </a:r>
            <a:r>
              <a:rPr lang="en-US" sz="4900" b="1" dirty="0">
                <a:solidFill>
                  <a:srgbClr val="002060"/>
                </a:solidFill>
              </a:rPr>
              <a:t> </a:t>
            </a:r>
            <a:r>
              <a:rPr lang="en-US" sz="4900" b="1" u="sng" dirty="0">
                <a:solidFill>
                  <a:srgbClr val="002060"/>
                </a:solidFill>
              </a:rPr>
              <a:t>Calculator</a:t>
            </a:r>
            <a:endParaRPr lang="en-IN" b="1" u="sng" dirty="0">
              <a:solidFill>
                <a:srgbClr val="002060"/>
              </a:solidFill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BA1ADF26-77CC-AFC2-2BA1-411FF45032B5}"/>
              </a:ext>
            </a:extLst>
          </p:cNvPr>
          <p:cNvSpPr txBox="1"/>
          <p:nvPr/>
        </p:nvSpPr>
        <p:spPr>
          <a:xfrm>
            <a:off x="1202075" y="1407560"/>
            <a:ext cx="9020711" cy="954107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softEdge rad="31750"/>
          </a:effectLst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Body Mass Index</a:t>
            </a:r>
            <a:r>
              <a:rPr lang="en-US" sz="2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is </a:t>
            </a:r>
            <a:r>
              <a:rPr lang="en-US" sz="2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a simple calculation using a person's height </a:t>
            </a:r>
            <a:r>
              <a:rPr lang="en-US" sz="2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en-US" sz="2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weight</a:t>
            </a:r>
            <a:r>
              <a:rPr lang="en-US" sz="2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A5DD93D6-7899-D4A2-E4FD-90AC6BA5A465}"/>
              </a:ext>
            </a:extLst>
          </p:cNvPr>
          <p:cNvSpPr txBox="1"/>
          <p:nvPr/>
        </p:nvSpPr>
        <p:spPr>
          <a:xfrm>
            <a:off x="1202075" y="2575196"/>
            <a:ext cx="71199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It</a:t>
            </a:r>
            <a:r>
              <a:rPr lang="en-US" sz="2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helps to estimate the body fat.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44" name="Picture 343">
            <a:extLst>
              <a:ext uri="{FF2B5EF4-FFF2-40B4-BE49-F238E27FC236}">
                <a16:creationId xmlns:a16="http://schemas.microsoft.com/office/drawing/2014/main" id="{A2E22BA4-9B8D-18A7-DC9C-600BC849F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468" y="3759584"/>
            <a:ext cx="7119990" cy="2801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0"/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346" name="Picture 345">
            <a:extLst>
              <a:ext uri="{FF2B5EF4-FFF2-40B4-BE49-F238E27FC236}">
                <a16:creationId xmlns:a16="http://schemas.microsoft.com/office/drawing/2014/main" id="{1BBE7EE4-F62C-84B5-CC49-A17A5B805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92" y="4124045"/>
            <a:ext cx="3704215" cy="142399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1575635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37" grpId="0"/>
      <p:bldP spid="3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7EDD-664B-05B7-7E18-140C7BAC7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808" y="1647825"/>
            <a:ext cx="10257367" cy="1419225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b="1" u="sng" cap="none" dirty="0">
                <a:solidFill>
                  <a:srgbClr val="002060"/>
                </a:solidFill>
                <a:latin typeface="Arial Narrow" panose="020B0606020202030204" pitchFamily="34" charset="0"/>
              </a:rPr>
              <a:t>#include&lt;stdio.h&gt; -</a:t>
            </a:r>
            <a:r>
              <a:rPr lang="en-US" sz="2700" cap="none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2000" i="0" cap="non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known to contain the input and output operations like "printf" or "scanf" etc.</a:t>
            </a:r>
            <a:endParaRPr lang="en-IN" sz="4400" dirty="0">
              <a:solidFill>
                <a:schemeClr val="accent5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2274B6-4FC0-4FC8-3A18-8E159869B9E6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4056591" cy="8858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u="sng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Header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 </a:t>
            </a:r>
            <a:r>
              <a:rPr lang="en-US" sz="4400" b="1" u="sng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Files</a:t>
            </a:r>
            <a:endParaRPr lang="en-IN" b="1" u="sng" dirty="0">
              <a:solidFill>
                <a:schemeClr val="accent5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E4D16E-B749-02CA-B5E6-D4FD434F821D}"/>
              </a:ext>
            </a:extLst>
          </p:cNvPr>
          <p:cNvSpPr txBox="1">
            <a:spLocks/>
          </p:cNvSpPr>
          <p:nvPr/>
        </p:nvSpPr>
        <p:spPr>
          <a:xfrm>
            <a:off x="1011766" y="4429123"/>
            <a:ext cx="10475383" cy="14192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3100" b="1" u="sng" dirty="0">
                <a:solidFill>
                  <a:srgbClr val="002060"/>
                </a:solidFill>
                <a:latin typeface="Arial Narrow" panose="020B0606020202030204" pitchFamily="34" charset="0"/>
              </a:rPr>
              <a:t>#include&lt;math.h&gt; -</a:t>
            </a:r>
            <a:r>
              <a:rPr lang="en-US" sz="2700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2200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declares a set of functions to perform mathematical operations.</a:t>
            </a:r>
            <a:endParaRPr lang="en-IN" sz="4000" dirty="0">
              <a:solidFill>
                <a:schemeClr val="accent2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1C5761-C8AA-BE92-821D-EBBF287F1BC0}"/>
              </a:ext>
            </a:extLst>
          </p:cNvPr>
          <p:cNvSpPr txBox="1">
            <a:spLocks/>
          </p:cNvSpPr>
          <p:nvPr/>
        </p:nvSpPr>
        <p:spPr>
          <a:xfrm>
            <a:off x="1011767" y="2895601"/>
            <a:ext cx="9722908" cy="18383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indent="-742950">
              <a:buFont typeface="Wingdings" panose="05000000000000000000" pitchFamily="2" charset="2"/>
              <a:buChar char="Ø"/>
            </a:pPr>
            <a:r>
              <a:rPr lang="en-US" sz="3100" b="1" u="sng" dirty="0">
                <a:solidFill>
                  <a:srgbClr val="002060"/>
                </a:solidFill>
                <a:latin typeface="Arial Narrow" panose="020B0606020202030204" pitchFamily="34" charset="0"/>
              </a:rPr>
              <a:t>#include&lt;string.h&gt; -</a:t>
            </a:r>
            <a:r>
              <a:rPr lang="en-US" sz="4700" b="1" dirty="0">
                <a:solidFill>
                  <a:srgbClr val="002060"/>
                </a:solidFill>
                <a:latin typeface="Arial Narrow" panose="020B0606020202030204" pitchFamily="34" charset="0"/>
              </a:rPr>
              <a:t> </a:t>
            </a:r>
            <a:r>
              <a:rPr lang="en-US" sz="2200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defines one variable type, one macro, and various functions for manipulating arrays of characters.</a:t>
            </a:r>
            <a:endParaRPr lang="en-IN" sz="4000" dirty="0">
              <a:solidFill>
                <a:schemeClr val="accent5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2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5F0AF-A447-9AA8-EDCC-1736CECC0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2" y="280827"/>
            <a:ext cx="6618817" cy="866775"/>
          </a:xfrm>
          <a:solidFill>
            <a:schemeClr val="accent2">
              <a:lumMod val="20000"/>
              <a:lumOff val="80000"/>
            </a:schemeClr>
          </a:solidFill>
          <a:effectLst>
            <a:glow rad="101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>
            <a:normAutofit/>
          </a:bodyPr>
          <a:lstStyle/>
          <a:p>
            <a:r>
              <a:rPr lang="en-US" sz="4400" b="1" u="sng" dirty="0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Main Concepts used:</a:t>
            </a:r>
            <a:endParaRPr lang="en-IN" b="1" u="sng" dirty="0">
              <a:solidFill>
                <a:schemeClr val="accent5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3CF7D-466D-4985-0320-B9523B014609}"/>
              </a:ext>
            </a:extLst>
          </p:cNvPr>
          <p:cNvSpPr txBox="1"/>
          <p:nvPr/>
        </p:nvSpPr>
        <p:spPr>
          <a:xfrm>
            <a:off x="866776" y="1476374"/>
            <a:ext cx="5229224" cy="574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"/>
            </a:pP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Conditional statements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else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switch case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"/>
            </a:pP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Jump statements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goto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break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"/>
            </a:pP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Loops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"/>
            </a:pP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Math library functions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lvl="3" indent="-2286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4400" dirty="0"/>
          </a:p>
        </p:txBody>
      </p:sp>
      <p:pic>
        <p:nvPicPr>
          <p:cNvPr id="6146" name="Picture 2" descr="9756e05977e724a3ac0bf104d486d06d">
            <a:extLst>
              <a:ext uri="{FF2B5EF4-FFF2-40B4-BE49-F238E27FC236}">
                <a16:creationId xmlns:a16="http://schemas.microsoft.com/office/drawing/2014/main" id="{4B9D506E-6A23-7129-5E70-1A0BA58AB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213" y="1557819"/>
            <a:ext cx="5950449" cy="446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75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rgbClr val="AACDCB"/>
            </a:gs>
            <a:gs pos="18000">
              <a:schemeClr val="accent6">
                <a:lumMod val="0"/>
                <a:lumOff val="100000"/>
              </a:schemeClr>
            </a:gs>
            <a:gs pos="55000">
              <a:schemeClr val="accent6">
                <a:lumMod val="0"/>
                <a:lumOff val="100000"/>
              </a:schemeClr>
            </a:gs>
            <a:gs pos="82000">
              <a:schemeClr val="accent6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BB5DE-5928-2B50-2A8B-E9ABA94C7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84" y="99845"/>
            <a:ext cx="2817091" cy="876300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002060"/>
                </a:solidFill>
              </a:rPr>
              <a:t>Front Page</a:t>
            </a:r>
            <a:endParaRPr lang="en-IN" b="1" u="sng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39720-88C1-AC1D-A6AA-4C91B4194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937" y="1564587"/>
            <a:ext cx="5465745" cy="1586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DB424-B1BA-A1D9-007F-34AED5982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70" y="4193568"/>
            <a:ext cx="5572555" cy="2199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80E67C-499E-1DAE-9794-3EF99C3BD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782" y="4495800"/>
            <a:ext cx="4418673" cy="11841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355C851-9585-1835-43CA-34BEB8EB50EE}"/>
              </a:ext>
            </a:extLst>
          </p:cNvPr>
          <p:cNvSpPr txBox="1">
            <a:spLocks/>
          </p:cNvSpPr>
          <p:nvPr/>
        </p:nvSpPr>
        <p:spPr>
          <a:xfrm>
            <a:off x="2980075" y="877197"/>
            <a:ext cx="4629150" cy="876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u="sng" dirty="0">
                <a:solidFill>
                  <a:schemeClr val="accent2">
                    <a:lumMod val="75000"/>
                  </a:schemeClr>
                </a:solidFill>
              </a:rPr>
              <a:t>Selecting a Service</a:t>
            </a:r>
            <a:endParaRPr lang="en-IN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A16138-0A2A-269E-1F89-531E65B45D5E}"/>
              </a:ext>
            </a:extLst>
          </p:cNvPr>
          <p:cNvSpPr txBox="1">
            <a:spLocks/>
          </p:cNvSpPr>
          <p:nvPr/>
        </p:nvSpPr>
        <p:spPr>
          <a:xfrm>
            <a:off x="7572907" y="3629583"/>
            <a:ext cx="3129231" cy="6811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u="sng" dirty="0">
                <a:solidFill>
                  <a:srgbClr val="C00000"/>
                </a:solidFill>
              </a:rPr>
              <a:t>BMI Calculator</a:t>
            </a:r>
            <a:endParaRPr lang="en-IN" u="sng" dirty="0">
              <a:solidFill>
                <a:srgbClr val="C00000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747465-A48D-6D6B-0288-C00630C66975}"/>
              </a:ext>
            </a:extLst>
          </p:cNvPr>
          <p:cNvSpPr txBox="1">
            <a:spLocks/>
          </p:cNvSpPr>
          <p:nvPr/>
        </p:nvSpPr>
        <p:spPr>
          <a:xfrm>
            <a:off x="2029354" y="3629584"/>
            <a:ext cx="2589741" cy="6811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u="sng" dirty="0">
                <a:solidFill>
                  <a:srgbClr val="C00000"/>
                </a:solidFill>
              </a:rPr>
              <a:t>Unit Converter</a:t>
            </a:r>
            <a:endParaRPr lang="en-IN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64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EB26AE4-BA60-A44A-43EA-F1515E4B2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23" y="1620902"/>
            <a:ext cx="3660840" cy="16236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A9DED2-DFA1-9BC1-E831-F9D76EA4F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" y="1428751"/>
            <a:ext cx="3890995" cy="37647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7F4E2F-BAD4-43AC-F962-1F99B50A5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179" y="4191001"/>
            <a:ext cx="3518621" cy="2590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ED4E04-8052-D165-38AA-9BBCFE49B3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278" y="76199"/>
            <a:ext cx="3795734" cy="25148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892777-EDF4-5E06-37DA-1FAE80898C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42" y="3401750"/>
            <a:ext cx="4461408" cy="3128951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54C3518E-CA8C-3240-E069-1AEC9571CBDB}"/>
              </a:ext>
            </a:extLst>
          </p:cNvPr>
          <p:cNvSpPr txBox="1">
            <a:spLocks/>
          </p:cNvSpPr>
          <p:nvPr/>
        </p:nvSpPr>
        <p:spPr>
          <a:xfrm>
            <a:off x="4111278" y="2810512"/>
            <a:ext cx="3454522" cy="11609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u="sng" dirty="0">
                <a:solidFill>
                  <a:srgbClr val="002060"/>
                </a:solidFill>
              </a:rPr>
              <a:t>Unit</a:t>
            </a:r>
          </a:p>
          <a:p>
            <a:pPr algn="ctr"/>
            <a:r>
              <a:rPr lang="en-US" b="1" u="sng" dirty="0">
                <a:solidFill>
                  <a:srgbClr val="002060"/>
                </a:solidFill>
              </a:rPr>
              <a:t>Conversions</a:t>
            </a:r>
            <a:endParaRPr lang="en-IN" sz="2800" b="1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86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1399</TotalTime>
  <Words>198</Words>
  <Application>Microsoft Office PowerPoint</Application>
  <PresentationFormat>Widescreen</PresentationFormat>
  <Paragraphs>80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Algerian</vt:lpstr>
      <vt:lpstr>arial</vt:lpstr>
      <vt:lpstr>arial</vt:lpstr>
      <vt:lpstr>Arial Narrow</vt:lpstr>
      <vt:lpstr>Calibri</vt:lpstr>
      <vt:lpstr>Symbol</vt:lpstr>
      <vt:lpstr>Tw Cen MT</vt:lpstr>
      <vt:lpstr>Tw Cen MT Condensed</vt:lpstr>
      <vt:lpstr>Wingdings</vt:lpstr>
      <vt:lpstr>Wingdings 3</vt:lpstr>
      <vt:lpstr>Integral</vt:lpstr>
      <vt:lpstr>UNIT CONVERTER &amp; BMI CALCULATOR</vt:lpstr>
      <vt:lpstr>PowerPoint Presentation</vt:lpstr>
      <vt:lpstr>PowerPoint Presentation</vt:lpstr>
      <vt:lpstr>PowerPoint Presentation</vt:lpstr>
      <vt:lpstr>BMI Calculator</vt:lpstr>
      <vt:lpstr>#include&lt;stdio.h&gt; - known to contain the input and output operations like "printf" or "scanf" etc.</vt:lpstr>
      <vt:lpstr>Main Concepts used:</vt:lpstr>
      <vt:lpstr>Front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CONVERTER &amp; BMI CALCULATOR</dc:title>
  <dc:creator>Kamalpreet Kaur</dc:creator>
  <cp:lastModifiedBy>PARDUMAN SINGLA</cp:lastModifiedBy>
  <cp:revision>22</cp:revision>
  <dcterms:created xsi:type="dcterms:W3CDTF">2022-06-20T15:03:36Z</dcterms:created>
  <dcterms:modified xsi:type="dcterms:W3CDTF">2023-05-09T17:19:32Z</dcterms:modified>
</cp:coreProperties>
</file>